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Lst>
  <p:sldSz cx="9144000" cy="6858000" type="screen4x3"/>
  <p:notesSz cx="6858000" cy="9144000"/>
  <p:embeddedFontLst>
    <p:embeddedFont>
      <p:font typeface="Calibri" pitchFamily="34" charset="0"/>
      <p:regular r:id="rId21"/>
      <p:bold r:id="rId22"/>
      <p:italic r:id="rId23"/>
      <p:boldItalic r:id="rId24"/>
    </p:embeddedFont>
    <p:embeddedFont>
      <p:font typeface="Century Gothic" pitchFamily="34" charset="0"/>
      <p:regular r:id="rId25"/>
      <p:bold r:id="rId26"/>
      <p:italic r:id="rId27"/>
      <p:boldItalic r:id="rId28"/>
    </p:embeddedFont>
    <p:embeddedFont>
      <p:font typeface="Helvetica Neue"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Ym4lzyspI76dQAJCqLd1rWRIJ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1588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During the last years the Asian VR market has been growing at a high rate also driven by the support of local governments .</a:t>
            </a:r>
            <a:endParaRPr/>
          </a:p>
        </p:txBody>
      </p:sp>
      <p:sp>
        <p:nvSpPr>
          <p:cNvPr id="143" name="Google Shape;1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During the last years the Asian VR market has been growing at a high rate also driven by the support of local governments .</a:t>
            </a:r>
            <a:endParaRPr/>
          </a:p>
        </p:txBody>
      </p:sp>
      <p:sp>
        <p:nvSpPr>
          <p:cNvPr id="150" name="Google Shape;15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During the last years the Asian VR market has been growing at a high rate also driven by the support of local governments .</a:t>
            </a:r>
            <a:endParaRPr/>
          </a:p>
        </p:txBody>
      </p:sp>
      <p:sp>
        <p:nvSpPr>
          <p:cNvPr id="157" name="Google Shape;15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d4cf358ee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6d4cf358e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During the last years the Asian VR market has been growing at a high rate also driven by the support of local governments .</a:t>
            </a:r>
            <a:endParaRPr/>
          </a:p>
        </p:txBody>
      </p:sp>
      <p:sp>
        <p:nvSpPr>
          <p:cNvPr id="164" name="Google Shape;164;g6d4cf358ee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d4cf358ee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6d4cf358e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During the last years the Asian VR market has been growing at a high rate also driven by the support of local governments .</a:t>
            </a:r>
            <a:endParaRPr/>
          </a:p>
        </p:txBody>
      </p:sp>
      <p:sp>
        <p:nvSpPr>
          <p:cNvPr id="171" name="Google Shape;171;g6d4cf358ee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d4cf358ee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6d4cf358e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During the last years the Asian VR market has been growing at a high rate also driven by the support of local governments .</a:t>
            </a:r>
            <a:endParaRPr/>
          </a:p>
        </p:txBody>
      </p:sp>
      <p:sp>
        <p:nvSpPr>
          <p:cNvPr id="171" name="Google Shape;171;g6d4cf358ee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d4cf358ee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6d4cf358ee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What do you know about the developments of VR in Europe?</a:t>
            </a:r>
            <a:endParaRPr/>
          </a:p>
          <a:p>
            <a:pPr marL="0" lvl="0" indent="0" algn="l" rtl="0">
              <a:spcBef>
                <a:spcPts val="0"/>
              </a:spcBef>
              <a:spcAft>
                <a:spcPts val="0"/>
              </a:spcAft>
              <a:buNone/>
            </a:pPr>
            <a:endParaRPr/>
          </a:p>
          <a:p>
            <a:pPr marL="0" lvl="0" indent="0" algn="l" rtl="0">
              <a:spcBef>
                <a:spcPts val="0"/>
              </a:spcBef>
              <a:spcAft>
                <a:spcPts val="0"/>
              </a:spcAft>
              <a:buNone/>
            </a:pPr>
            <a:r>
              <a:rPr lang="es-ES"/>
              <a:t>Notes for trainers: you can also mention: </a:t>
            </a:r>
            <a:r>
              <a:rPr lang="es-ES" sz="1200">
                <a:solidFill>
                  <a:schemeClr val="dk1"/>
                </a:solidFill>
                <a:latin typeface="Calibri"/>
                <a:ea typeface="Calibri"/>
                <a:cs typeface="Calibri"/>
                <a:sym typeface="Calibri"/>
              </a:rPr>
              <a:t>However, over the last years, emerged also important VR initiatives in Finland, Denmark, Estonia, Italy, Poland, and Greece (Bezegová, Ledgard, Molemaker, Oberč, &amp; Vigkos, 2017).</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You can also make a graph based on the above info</a:t>
            </a:r>
            <a:endParaRPr/>
          </a:p>
        </p:txBody>
      </p:sp>
      <p:sp>
        <p:nvSpPr>
          <p:cNvPr id="95" name="Google Shape;9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During the last years the Asian VR market has been growing at a high rate also driven by the support of local governments .</a:t>
            </a:r>
            <a:endParaRPr/>
          </a:p>
        </p:txBody>
      </p:sp>
      <p:sp>
        <p:nvSpPr>
          <p:cNvPr id="108" name="Google Shape;10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During the last years the Asian VR market has been growing at a high rate also driven by the support of local governments .</a:t>
            </a:r>
            <a:endParaRPr/>
          </a:p>
        </p:txBody>
      </p:sp>
      <p:sp>
        <p:nvSpPr>
          <p:cNvPr id="115" name="Google Shape;11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During the last years the Asian VR market has been growing at a high rate also driven by the support of local governments .</a:t>
            </a:r>
            <a:endParaRPr/>
          </a:p>
        </p:txBody>
      </p:sp>
      <p:sp>
        <p:nvSpPr>
          <p:cNvPr id="122" name="Google Shape;12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During the last years the Asian VR market has been growing at a high rate also driven by the support of local governments .</a:t>
            </a:r>
            <a:endParaRPr/>
          </a:p>
        </p:txBody>
      </p:sp>
      <p:sp>
        <p:nvSpPr>
          <p:cNvPr id="129" name="Google Shape;12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During the last years the Asian VR market has been growing at a high rate also driven by the support of local governments .</a:t>
            </a:r>
            <a:endParaRPr/>
          </a:p>
        </p:txBody>
      </p:sp>
      <p:sp>
        <p:nvSpPr>
          <p:cNvPr id="136" name="Google Shape;13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grpSp>
        <p:nvGrpSpPr>
          <p:cNvPr id="16" name="Google Shape;16;p18"/>
          <p:cNvGrpSpPr/>
          <p:nvPr/>
        </p:nvGrpSpPr>
        <p:grpSpPr>
          <a:xfrm>
            <a:off x="-1" y="-93264"/>
            <a:ext cx="9134375" cy="6998399"/>
            <a:chOff x="-1" y="-93264"/>
            <a:chExt cx="9134375" cy="6998399"/>
          </a:xfrm>
        </p:grpSpPr>
        <p:pic>
          <p:nvPicPr>
            <p:cNvPr id="17" name="Google Shape;17;p18"/>
            <p:cNvPicPr preferRelativeResize="0"/>
            <p:nvPr/>
          </p:nvPicPr>
          <p:blipFill rotWithShape="1">
            <a:blip r:embed="rId2">
              <a:alphaModFix/>
            </a:blip>
            <a:srcRect l="7341" t="29310" r="38171"/>
            <a:stretch/>
          </p:blipFill>
          <p:spPr>
            <a:xfrm flipH="1">
              <a:off x="4543123" y="-93264"/>
              <a:ext cx="4591251" cy="6951264"/>
            </a:xfrm>
            <a:prstGeom prst="rect">
              <a:avLst/>
            </a:prstGeom>
            <a:noFill/>
            <a:ln>
              <a:noFill/>
            </a:ln>
          </p:spPr>
        </p:pic>
        <p:pic>
          <p:nvPicPr>
            <p:cNvPr id="18" name="Google Shape;18;p18"/>
            <p:cNvPicPr preferRelativeResize="0"/>
            <p:nvPr/>
          </p:nvPicPr>
          <p:blipFill rotWithShape="1">
            <a:blip r:embed="rId3">
              <a:alphaModFix/>
            </a:blip>
            <a:srcRect l="24977"/>
            <a:stretch/>
          </p:blipFill>
          <p:spPr>
            <a:xfrm>
              <a:off x="-1" y="-55047"/>
              <a:ext cx="6920565" cy="6960182"/>
            </a:xfrm>
            <a:prstGeom prst="rect">
              <a:avLst/>
            </a:prstGeom>
            <a:noFill/>
            <a:ln>
              <a:noFill/>
            </a:ln>
          </p:spPr>
        </p:pic>
      </p:grpSp>
      <p:sp>
        <p:nvSpPr>
          <p:cNvPr id="19" name="Google Shape;19;p18"/>
          <p:cNvSpPr txBox="1">
            <a:spLocks noGrp="1"/>
          </p:cNvSpPr>
          <p:nvPr>
            <p:ph type="ctrTitle"/>
          </p:nvPr>
        </p:nvSpPr>
        <p:spPr>
          <a:xfrm>
            <a:off x="279134" y="1858993"/>
            <a:ext cx="4620126"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Century Gothic"/>
              <a:buNone/>
              <a:defRPr sz="4000" cap="small">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8"/>
          <p:cNvSpPr txBox="1">
            <a:spLocks noGrp="1"/>
          </p:cNvSpPr>
          <p:nvPr>
            <p:ph type="subTitle" idx="1"/>
          </p:nvPr>
        </p:nvSpPr>
        <p:spPr>
          <a:xfrm>
            <a:off x="279134" y="4397925"/>
            <a:ext cx="4620126"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latin typeface="Century Gothic"/>
                <a:ea typeface="Century Gothic"/>
                <a:cs typeface="Century Gothic"/>
                <a:sym typeface="Century Gothic"/>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18"/>
          <p:cNvPicPr preferRelativeResize="0"/>
          <p:nvPr/>
        </p:nvPicPr>
        <p:blipFill rotWithShape="1">
          <a:blip r:embed="rId4">
            <a:alphaModFix/>
          </a:blip>
          <a:srcRect/>
          <a:stretch/>
        </p:blipFill>
        <p:spPr>
          <a:xfrm>
            <a:off x="219058" y="183300"/>
            <a:ext cx="3457792" cy="1666622"/>
          </a:xfrm>
          <a:prstGeom prst="rect">
            <a:avLst/>
          </a:prstGeom>
          <a:noFill/>
          <a:ln>
            <a:noFill/>
          </a:ln>
        </p:spPr>
      </p:pic>
      <p:pic>
        <p:nvPicPr>
          <p:cNvPr id="22" name="Google Shape;22;p18"/>
          <p:cNvPicPr preferRelativeResize="0"/>
          <p:nvPr/>
        </p:nvPicPr>
        <p:blipFill rotWithShape="1">
          <a:blip r:embed="rId5">
            <a:alphaModFix/>
          </a:blip>
          <a:srcRect/>
          <a:stretch/>
        </p:blipFill>
        <p:spPr>
          <a:xfrm>
            <a:off x="7050506" y="6350901"/>
            <a:ext cx="1797114" cy="38929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3"/>
        <p:cNvGrpSpPr/>
        <p:nvPr/>
      </p:nvGrpSpPr>
      <p:grpSpPr>
        <a:xfrm>
          <a:off x="0" y="0"/>
          <a:ext cx="0" cy="0"/>
          <a:chOff x="0" y="0"/>
          <a:chExt cx="0" cy="0"/>
        </a:xfrm>
      </p:grpSpPr>
      <p:grpSp>
        <p:nvGrpSpPr>
          <p:cNvPr id="24" name="Google Shape;24;p19"/>
          <p:cNvGrpSpPr/>
          <p:nvPr/>
        </p:nvGrpSpPr>
        <p:grpSpPr>
          <a:xfrm>
            <a:off x="0" y="0"/>
            <a:ext cx="9144001" cy="1690690"/>
            <a:chOff x="0" y="0"/>
            <a:chExt cx="9144001" cy="1690690"/>
          </a:xfrm>
        </p:grpSpPr>
        <p:sp>
          <p:nvSpPr>
            <p:cNvPr id="25" name="Google Shape;25;p19"/>
            <p:cNvSpPr/>
            <p:nvPr/>
          </p:nvSpPr>
          <p:spPr>
            <a:xfrm>
              <a:off x="0" y="0"/>
              <a:ext cx="9144000" cy="1690689"/>
            </a:xfrm>
            <a:prstGeom prst="rect">
              <a:avLst/>
            </a:prstGeom>
            <a:solidFill>
              <a:srgbClr val="292A5A"/>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19"/>
            <p:cNvSpPr/>
            <p:nvPr/>
          </p:nvSpPr>
          <p:spPr>
            <a:xfrm rot="-5400000" flipH="1">
              <a:off x="4549140" y="-2904170"/>
              <a:ext cx="45719" cy="9144000"/>
            </a:xfrm>
            <a:prstGeom prst="rect">
              <a:avLst/>
            </a:prstGeom>
            <a:solidFill>
              <a:srgbClr val="0CEC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7" name="Google Shape;27;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CEC1B"/>
              </a:buClr>
              <a:buSzPts val="2800"/>
              <a:buFont typeface="Noto Sans Symbols"/>
              <a:buChar char="▶"/>
              <a:defRPr/>
            </a:lvl1pPr>
            <a:lvl2pPr marL="914400" lvl="1" indent="-381000" algn="l">
              <a:lnSpc>
                <a:spcPct val="90000"/>
              </a:lnSpc>
              <a:spcBef>
                <a:spcPts val="500"/>
              </a:spcBef>
              <a:spcAft>
                <a:spcPts val="0"/>
              </a:spcAft>
              <a:buClr>
                <a:srgbClr val="0CEC1B"/>
              </a:buClr>
              <a:buSzPts val="2400"/>
              <a:buFont typeface="Noto Sans Symbols"/>
              <a:buChar char="▪"/>
              <a:defRPr/>
            </a:lvl2pPr>
            <a:lvl3pPr marL="1371600" lvl="2" indent="-355600" algn="l">
              <a:lnSpc>
                <a:spcPct val="90000"/>
              </a:lnSpc>
              <a:spcBef>
                <a:spcPts val="500"/>
              </a:spcBef>
              <a:spcAft>
                <a:spcPts val="0"/>
              </a:spcAft>
              <a:buClr>
                <a:srgbClr val="0CEC1B"/>
              </a:buClr>
              <a:buSzPts val="2000"/>
              <a:buChar char="•"/>
              <a:defRPr/>
            </a:lvl3pPr>
            <a:lvl4pPr marL="1828800" lvl="3" indent="-342900" algn="l">
              <a:lnSpc>
                <a:spcPct val="90000"/>
              </a:lnSpc>
              <a:spcBef>
                <a:spcPts val="500"/>
              </a:spcBef>
              <a:spcAft>
                <a:spcPts val="0"/>
              </a:spcAft>
              <a:buClr>
                <a:srgbClr val="0CEC1B"/>
              </a:buClr>
              <a:buSzPts val="1800"/>
              <a:buChar char="•"/>
              <a:defRPr/>
            </a:lvl4pPr>
            <a:lvl5pPr marL="2286000" lvl="4" indent="-342900" algn="l">
              <a:lnSpc>
                <a:spcPct val="90000"/>
              </a:lnSpc>
              <a:spcBef>
                <a:spcPts val="500"/>
              </a:spcBef>
              <a:spcAft>
                <a:spcPts val="0"/>
              </a:spcAft>
              <a:buClr>
                <a:srgbClr val="0CEC1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19"/>
          <p:cNvPicPr preferRelativeResize="0"/>
          <p:nvPr/>
        </p:nvPicPr>
        <p:blipFill rotWithShape="1">
          <a:blip r:embed="rId2">
            <a:alphaModFix/>
          </a:blip>
          <a:srcRect/>
          <a:stretch/>
        </p:blipFill>
        <p:spPr>
          <a:xfrm>
            <a:off x="142056" y="6176963"/>
            <a:ext cx="1264720" cy="609583"/>
          </a:xfrm>
          <a:prstGeom prst="rect">
            <a:avLst/>
          </a:prstGeom>
          <a:noFill/>
          <a:ln>
            <a:noFill/>
          </a:ln>
        </p:spPr>
      </p:pic>
      <p:pic>
        <p:nvPicPr>
          <p:cNvPr id="30" name="Google Shape;30;p19"/>
          <p:cNvPicPr preferRelativeResize="0"/>
          <p:nvPr/>
        </p:nvPicPr>
        <p:blipFill rotWithShape="1">
          <a:blip r:embed="rId3">
            <a:alphaModFix/>
          </a:blip>
          <a:srcRect/>
          <a:stretch/>
        </p:blipFill>
        <p:spPr>
          <a:xfrm>
            <a:off x="7050506" y="6350901"/>
            <a:ext cx="1797114" cy="389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pic>
        <p:nvPicPr>
          <p:cNvPr id="32" name="Google Shape;32;p20"/>
          <p:cNvPicPr preferRelativeResize="0"/>
          <p:nvPr/>
        </p:nvPicPr>
        <p:blipFill rotWithShape="1">
          <a:blip r:embed="rId2">
            <a:alphaModFix/>
          </a:blip>
          <a:srcRect l="11203"/>
          <a:stretch/>
        </p:blipFill>
        <p:spPr>
          <a:xfrm>
            <a:off x="9426" y="0"/>
            <a:ext cx="9134573" cy="6858000"/>
          </a:xfrm>
          <a:prstGeom prst="rect">
            <a:avLst/>
          </a:prstGeom>
          <a:noFill/>
          <a:ln>
            <a:noFill/>
          </a:ln>
        </p:spPr>
      </p:pic>
      <p:sp>
        <p:nvSpPr>
          <p:cNvPr id="33" name="Google Shape;33;p20"/>
          <p:cNvSpPr/>
          <p:nvPr/>
        </p:nvSpPr>
        <p:spPr>
          <a:xfrm>
            <a:off x="481627" y="1373956"/>
            <a:ext cx="8180747" cy="4619134"/>
          </a:xfrm>
          <a:prstGeom prst="rect">
            <a:avLst/>
          </a:prstGeom>
          <a:solidFill>
            <a:schemeClr val="lt1"/>
          </a:solidFill>
          <a:ln w="28575" cap="flat" cmpd="sng">
            <a:solidFill>
              <a:srgbClr val="0CEC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0"/>
          <p:cNvSpPr txBox="1">
            <a:spLocks noGrp="1"/>
          </p:cNvSpPr>
          <p:nvPr>
            <p:ph type="title"/>
          </p:nvPr>
        </p:nvSpPr>
        <p:spPr>
          <a:xfrm>
            <a:off x="623888" y="1925864"/>
            <a:ext cx="7770812" cy="170376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92A5A"/>
              </a:buClr>
              <a:buSzPts val="4400"/>
              <a:buFont typeface="Century Gothic"/>
              <a:buNone/>
              <a:defRPr sz="4400" cap="small">
                <a:solidFill>
                  <a:srgbClr val="292A5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623888" y="3817019"/>
            <a:ext cx="7770812"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92A5A"/>
              </a:buClr>
              <a:buSzPts val="2400"/>
              <a:buNone/>
              <a:defRPr sz="2400">
                <a:solidFill>
                  <a:srgbClr val="292A5A"/>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36" name="Google Shape;36;p20"/>
          <p:cNvPicPr preferRelativeResize="0"/>
          <p:nvPr/>
        </p:nvPicPr>
        <p:blipFill rotWithShape="1">
          <a:blip r:embed="rId3">
            <a:alphaModFix/>
          </a:blip>
          <a:srcRect/>
          <a:stretch/>
        </p:blipFill>
        <p:spPr>
          <a:xfrm>
            <a:off x="481627" y="69197"/>
            <a:ext cx="2035392" cy="981039"/>
          </a:xfrm>
          <a:prstGeom prst="rect">
            <a:avLst/>
          </a:prstGeom>
          <a:noFill/>
          <a:ln>
            <a:noFill/>
          </a:ln>
        </p:spPr>
      </p:pic>
      <p:pic>
        <p:nvPicPr>
          <p:cNvPr id="37" name="Google Shape;37;p20"/>
          <p:cNvPicPr preferRelativeResize="0"/>
          <p:nvPr/>
        </p:nvPicPr>
        <p:blipFill rotWithShape="1">
          <a:blip r:embed="rId4">
            <a:alphaModFix/>
          </a:blip>
          <a:srcRect/>
          <a:stretch/>
        </p:blipFill>
        <p:spPr>
          <a:xfrm>
            <a:off x="6739847" y="5482957"/>
            <a:ext cx="1797114" cy="389291"/>
          </a:xfrm>
          <a:prstGeom prst="rect">
            <a:avLst/>
          </a:prstGeom>
          <a:noFill/>
          <a:ln>
            <a:noFill/>
          </a:ln>
        </p:spPr>
      </p:pic>
      <p:sp>
        <p:nvSpPr>
          <p:cNvPr id="38" name="Google Shape;38;p20"/>
          <p:cNvSpPr/>
          <p:nvPr/>
        </p:nvSpPr>
        <p:spPr>
          <a:xfrm rot="-5400000">
            <a:off x="4549141" y="306134"/>
            <a:ext cx="45719" cy="6840000"/>
          </a:xfrm>
          <a:prstGeom prst="rect">
            <a:avLst/>
          </a:prstGeom>
          <a:solidFill>
            <a:srgbClr val="0CEC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9"/>
        <p:cNvGrpSpPr/>
        <p:nvPr/>
      </p:nvGrpSpPr>
      <p:grpSpPr>
        <a:xfrm>
          <a:off x="0" y="0"/>
          <a:ext cx="0" cy="0"/>
          <a:chOff x="0" y="0"/>
          <a:chExt cx="0" cy="0"/>
        </a:xfrm>
      </p:grpSpPr>
      <p:grpSp>
        <p:nvGrpSpPr>
          <p:cNvPr id="40" name="Google Shape;40;p21"/>
          <p:cNvGrpSpPr/>
          <p:nvPr/>
        </p:nvGrpSpPr>
        <p:grpSpPr>
          <a:xfrm>
            <a:off x="0" y="0"/>
            <a:ext cx="9144001" cy="6786546"/>
            <a:chOff x="0" y="0"/>
            <a:chExt cx="9144001" cy="6786546"/>
          </a:xfrm>
        </p:grpSpPr>
        <p:grpSp>
          <p:nvGrpSpPr>
            <p:cNvPr id="41" name="Google Shape;41;p21"/>
            <p:cNvGrpSpPr/>
            <p:nvPr/>
          </p:nvGrpSpPr>
          <p:grpSpPr>
            <a:xfrm>
              <a:off x="0" y="0"/>
              <a:ext cx="9144001" cy="1690690"/>
              <a:chOff x="0" y="0"/>
              <a:chExt cx="9144001" cy="1690690"/>
            </a:xfrm>
          </p:grpSpPr>
          <p:sp>
            <p:nvSpPr>
              <p:cNvPr id="42" name="Google Shape;42;p21"/>
              <p:cNvSpPr/>
              <p:nvPr/>
            </p:nvSpPr>
            <p:spPr>
              <a:xfrm>
                <a:off x="0" y="0"/>
                <a:ext cx="9144000" cy="1690689"/>
              </a:xfrm>
              <a:prstGeom prst="rect">
                <a:avLst/>
              </a:prstGeom>
              <a:solidFill>
                <a:srgbClr val="292A5A"/>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21"/>
              <p:cNvSpPr/>
              <p:nvPr/>
            </p:nvSpPr>
            <p:spPr>
              <a:xfrm rot="-5400000" flipH="1">
                <a:off x="4549140" y="-2904170"/>
                <a:ext cx="45719" cy="9144000"/>
              </a:xfrm>
              <a:prstGeom prst="rect">
                <a:avLst/>
              </a:prstGeom>
              <a:solidFill>
                <a:srgbClr val="0CEC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44" name="Google Shape;44;p21"/>
            <p:cNvPicPr preferRelativeResize="0"/>
            <p:nvPr/>
          </p:nvPicPr>
          <p:blipFill rotWithShape="1">
            <a:blip r:embed="rId2">
              <a:alphaModFix/>
            </a:blip>
            <a:srcRect/>
            <a:stretch/>
          </p:blipFill>
          <p:spPr>
            <a:xfrm>
              <a:off x="142056" y="6176963"/>
              <a:ext cx="1264720" cy="609583"/>
            </a:xfrm>
            <a:prstGeom prst="rect">
              <a:avLst/>
            </a:prstGeom>
            <a:noFill/>
            <a:ln>
              <a:noFill/>
            </a:ln>
          </p:spPr>
        </p:pic>
        <p:pic>
          <p:nvPicPr>
            <p:cNvPr id="45" name="Google Shape;45;p21"/>
            <p:cNvPicPr preferRelativeResize="0"/>
            <p:nvPr/>
          </p:nvPicPr>
          <p:blipFill rotWithShape="1">
            <a:blip r:embed="rId3">
              <a:alphaModFix/>
            </a:blip>
            <a:srcRect/>
            <a:stretch/>
          </p:blipFill>
          <p:spPr>
            <a:xfrm>
              <a:off x="7050506" y="6350901"/>
              <a:ext cx="1797114" cy="389291"/>
            </a:xfrm>
            <a:prstGeom prst="rect">
              <a:avLst/>
            </a:prstGeom>
            <a:noFill/>
            <a:ln>
              <a:noFill/>
            </a:ln>
          </p:spPr>
        </p:pic>
      </p:grpSp>
      <p:sp>
        <p:nvSpPr>
          <p:cNvPr id="46" name="Google Shape;46;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a:solidFill>
                  <a:schemeClr val="dk1"/>
                </a:solidFill>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sz="2800" b="0" i="0" u="none" strike="noStrike" cap="none">
                <a:solidFill>
                  <a:srgbClr val="000000"/>
                </a:solidFill>
                <a:latin typeface="Century Gothic"/>
                <a:ea typeface="Century Gothic"/>
                <a:cs typeface="Century Gothic"/>
                <a:sym typeface="Century Gothic"/>
              </a:defRPr>
            </a:lvl1pPr>
            <a:lvl2pPr marL="914400" lvl="1" indent="-381000" algn="l">
              <a:lnSpc>
                <a:spcPct val="90000"/>
              </a:lnSpc>
              <a:spcBef>
                <a:spcPts val="500"/>
              </a:spcBef>
              <a:spcAft>
                <a:spcPts val="0"/>
              </a:spcAft>
              <a:buClr>
                <a:srgbClr val="000000"/>
              </a:buClr>
              <a:buSzPts val="2400"/>
              <a:buChar char="•"/>
              <a:defRPr sz="2400" b="0" i="0" u="none" strike="noStrike" cap="none">
                <a:solidFill>
                  <a:srgbClr val="000000"/>
                </a:solidFill>
                <a:latin typeface="Century Gothic"/>
                <a:ea typeface="Century Gothic"/>
                <a:cs typeface="Century Gothic"/>
                <a:sym typeface="Century Gothic"/>
              </a:defRPr>
            </a:lvl2pPr>
            <a:lvl3pPr marL="1371600" lvl="2" indent="-355600" algn="l">
              <a:lnSpc>
                <a:spcPct val="90000"/>
              </a:lnSpc>
              <a:spcBef>
                <a:spcPts val="500"/>
              </a:spcBef>
              <a:spcAft>
                <a:spcPts val="0"/>
              </a:spcAft>
              <a:buClr>
                <a:srgbClr val="000000"/>
              </a:buClr>
              <a:buSzPts val="2000"/>
              <a:buChar char="•"/>
              <a:defRPr sz="2000" b="0" i="0" u="none" strike="noStrike" cap="none">
                <a:solidFill>
                  <a:srgbClr val="000000"/>
                </a:solidFill>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9"/>
        <p:cNvGrpSpPr/>
        <p:nvPr/>
      </p:nvGrpSpPr>
      <p:grpSpPr>
        <a:xfrm>
          <a:off x="0" y="0"/>
          <a:ext cx="0" cy="0"/>
          <a:chOff x="0" y="0"/>
          <a:chExt cx="0" cy="0"/>
        </a:xfrm>
      </p:grpSpPr>
      <p:grpSp>
        <p:nvGrpSpPr>
          <p:cNvPr id="50" name="Google Shape;50;p22"/>
          <p:cNvGrpSpPr/>
          <p:nvPr/>
        </p:nvGrpSpPr>
        <p:grpSpPr>
          <a:xfrm>
            <a:off x="0" y="0"/>
            <a:ext cx="9144001" cy="6786546"/>
            <a:chOff x="0" y="0"/>
            <a:chExt cx="9144001" cy="6786546"/>
          </a:xfrm>
        </p:grpSpPr>
        <p:grpSp>
          <p:nvGrpSpPr>
            <p:cNvPr id="51" name="Google Shape;51;p22"/>
            <p:cNvGrpSpPr/>
            <p:nvPr/>
          </p:nvGrpSpPr>
          <p:grpSpPr>
            <a:xfrm>
              <a:off x="0" y="0"/>
              <a:ext cx="9144001" cy="1690690"/>
              <a:chOff x="0" y="0"/>
              <a:chExt cx="9144001" cy="1690690"/>
            </a:xfrm>
          </p:grpSpPr>
          <p:sp>
            <p:nvSpPr>
              <p:cNvPr id="52" name="Google Shape;52;p22"/>
              <p:cNvSpPr/>
              <p:nvPr/>
            </p:nvSpPr>
            <p:spPr>
              <a:xfrm>
                <a:off x="0" y="0"/>
                <a:ext cx="9144000" cy="1690689"/>
              </a:xfrm>
              <a:prstGeom prst="rect">
                <a:avLst/>
              </a:prstGeom>
              <a:solidFill>
                <a:srgbClr val="292A5A"/>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22"/>
              <p:cNvSpPr/>
              <p:nvPr/>
            </p:nvSpPr>
            <p:spPr>
              <a:xfrm rot="-5400000" flipH="1">
                <a:off x="4549140" y="-2904170"/>
                <a:ext cx="45719" cy="9144000"/>
              </a:xfrm>
              <a:prstGeom prst="rect">
                <a:avLst/>
              </a:prstGeom>
              <a:solidFill>
                <a:srgbClr val="0CEC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54" name="Google Shape;54;p22"/>
            <p:cNvPicPr preferRelativeResize="0"/>
            <p:nvPr/>
          </p:nvPicPr>
          <p:blipFill rotWithShape="1">
            <a:blip r:embed="rId2">
              <a:alphaModFix/>
            </a:blip>
            <a:srcRect/>
            <a:stretch/>
          </p:blipFill>
          <p:spPr>
            <a:xfrm>
              <a:off x="142056" y="6176963"/>
              <a:ext cx="1264720" cy="609583"/>
            </a:xfrm>
            <a:prstGeom prst="rect">
              <a:avLst/>
            </a:prstGeom>
            <a:noFill/>
            <a:ln>
              <a:noFill/>
            </a:ln>
          </p:spPr>
        </p:pic>
        <p:pic>
          <p:nvPicPr>
            <p:cNvPr id="55" name="Google Shape;55;p22"/>
            <p:cNvPicPr preferRelativeResize="0"/>
            <p:nvPr/>
          </p:nvPicPr>
          <p:blipFill rotWithShape="1">
            <a:blip r:embed="rId3">
              <a:alphaModFix/>
            </a:blip>
            <a:srcRect/>
            <a:stretch/>
          </p:blipFill>
          <p:spPr>
            <a:xfrm>
              <a:off x="7050506" y="6350901"/>
              <a:ext cx="1797114" cy="389291"/>
            </a:xfrm>
            <a:prstGeom prst="rect">
              <a:avLst/>
            </a:prstGeom>
            <a:noFill/>
            <a:ln>
              <a:noFill/>
            </a:ln>
          </p:spPr>
        </p:pic>
      </p:grpSp>
      <p:sp>
        <p:nvSpPr>
          <p:cNvPr id="56" name="Google Shape;56;p2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sz="2800" b="0" i="0" u="none" strike="noStrike" cap="none">
                <a:solidFill>
                  <a:srgbClr val="000000"/>
                </a:solidFill>
                <a:latin typeface="Century Gothic"/>
                <a:ea typeface="Century Gothic"/>
                <a:cs typeface="Century Gothic"/>
                <a:sym typeface="Century Gothic"/>
              </a:defRPr>
            </a:lvl1pPr>
            <a:lvl2pPr marL="914400" lvl="1" indent="-381000" algn="l">
              <a:lnSpc>
                <a:spcPct val="90000"/>
              </a:lnSpc>
              <a:spcBef>
                <a:spcPts val="500"/>
              </a:spcBef>
              <a:spcAft>
                <a:spcPts val="0"/>
              </a:spcAft>
              <a:buClr>
                <a:srgbClr val="000000"/>
              </a:buClr>
              <a:buSzPts val="2400"/>
              <a:buChar char="•"/>
              <a:defRPr sz="2400" b="0" i="0" u="none" strike="noStrike" cap="none">
                <a:solidFill>
                  <a:srgbClr val="000000"/>
                </a:solidFill>
                <a:latin typeface="Century Gothic"/>
                <a:ea typeface="Century Gothic"/>
                <a:cs typeface="Century Gothic"/>
                <a:sym typeface="Century Gothic"/>
              </a:defRPr>
            </a:lvl2pPr>
            <a:lvl3pPr marL="1371600" lvl="2" indent="-355600" algn="l">
              <a:lnSpc>
                <a:spcPct val="90000"/>
              </a:lnSpc>
              <a:spcBef>
                <a:spcPts val="500"/>
              </a:spcBef>
              <a:spcAft>
                <a:spcPts val="0"/>
              </a:spcAft>
              <a:buClr>
                <a:srgbClr val="0CEC1B"/>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2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sz="2800" b="0" i="0" u="none" strike="noStrike" cap="none">
                <a:solidFill>
                  <a:srgbClr val="000000"/>
                </a:solidFill>
                <a:latin typeface="Century Gothic"/>
                <a:ea typeface="Century Gothic"/>
                <a:cs typeface="Century Gothic"/>
                <a:sym typeface="Century Gothic"/>
              </a:defRPr>
            </a:lvl1pPr>
            <a:lvl2pPr marL="914400" lvl="1" indent="-381000" algn="l">
              <a:lnSpc>
                <a:spcPct val="90000"/>
              </a:lnSpc>
              <a:spcBef>
                <a:spcPts val="500"/>
              </a:spcBef>
              <a:spcAft>
                <a:spcPts val="0"/>
              </a:spcAft>
              <a:buClr>
                <a:srgbClr val="000000"/>
              </a:buClr>
              <a:buSzPts val="2400"/>
              <a:buChar char="•"/>
              <a:defRPr sz="2400" b="0" i="0" u="none" strike="noStrike" cap="none">
                <a:solidFill>
                  <a:srgbClr val="000000"/>
                </a:solidFill>
                <a:latin typeface="Century Gothic"/>
                <a:ea typeface="Century Gothic"/>
                <a:cs typeface="Century Gothic"/>
                <a:sym typeface="Century Gothic"/>
              </a:defRPr>
            </a:lvl2pPr>
            <a:lvl3pPr marL="1371600" lvl="2" indent="-355600" algn="l">
              <a:lnSpc>
                <a:spcPct val="90000"/>
              </a:lnSpc>
              <a:spcBef>
                <a:spcPts val="500"/>
              </a:spcBef>
              <a:spcAft>
                <a:spcPts val="0"/>
              </a:spcAft>
              <a:buClr>
                <a:srgbClr val="0CEC1B"/>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64"/>
        <p:cNvGrpSpPr/>
        <p:nvPr/>
      </p:nvGrpSpPr>
      <p:grpSpPr>
        <a:xfrm>
          <a:off x="0" y="0"/>
          <a:ext cx="0" cy="0"/>
          <a:chOff x="0" y="0"/>
          <a:chExt cx="0" cy="0"/>
        </a:xfrm>
      </p:grpSpPr>
      <p:grpSp>
        <p:nvGrpSpPr>
          <p:cNvPr id="65" name="Google Shape;65;p23"/>
          <p:cNvGrpSpPr/>
          <p:nvPr/>
        </p:nvGrpSpPr>
        <p:grpSpPr>
          <a:xfrm>
            <a:off x="0" y="0"/>
            <a:ext cx="9144001" cy="6786546"/>
            <a:chOff x="0" y="0"/>
            <a:chExt cx="9144001" cy="6786546"/>
          </a:xfrm>
        </p:grpSpPr>
        <p:grpSp>
          <p:nvGrpSpPr>
            <p:cNvPr id="66" name="Google Shape;66;p23"/>
            <p:cNvGrpSpPr/>
            <p:nvPr/>
          </p:nvGrpSpPr>
          <p:grpSpPr>
            <a:xfrm>
              <a:off x="0" y="0"/>
              <a:ext cx="9144001" cy="1690690"/>
              <a:chOff x="0" y="0"/>
              <a:chExt cx="9144001" cy="1690690"/>
            </a:xfrm>
          </p:grpSpPr>
          <p:sp>
            <p:nvSpPr>
              <p:cNvPr id="67" name="Google Shape;67;p23"/>
              <p:cNvSpPr/>
              <p:nvPr/>
            </p:nvSpPr>
            <p:spPr>
              <a:xfrm>
                <a:off x="0" y="0"/>
                <a:ext cx="9144000" cy="1690689"/>
              </a:xfrm>
              <a:prstGeom prst="rect">
                <a:avLst/>
              </a:prstGeom>
              <a:solidFill>
                <a:srgbClr val="292A5A"/>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23"/>
              <p:cNvSpPr/>
              <p:nvPr/>
            </p:nvSpPr>
            <p:spPr>
              <a:xfrm rot="-5400000" flipH="1">
                <a:off x="4549140" y="-2904170"/>
                <a:ext cx="45719" cy="9144000"/>
              </a:xfrm>
              <a:prstGeom prst="rect">
                <a:avLst/>
              </a:prstGeom>
              <a:solidFill>
                <a:srgbClr val="0CEC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69" name="Google Shape;69;p23"/>
            <p:cNvPicPr preferRelativeResize="0"/>
            <p:nvPr/>
          </p:nvPicPr>
          <p:blipFill rotWithShape="1">
            <a:blip r:embed="rId2">
              <a:alphaModFix/>
            </a:blip>
            <a:srcRect/>
            <a:stretch/>
          </p:blipFill>
          <p:spPr>
            <a:xfrm>
              <a:off x="142056" y="6176963"/>
              <a:ext cx="1264720" cy="609583"/>
            </a:xfrm>
            <a:prstGeom prst="rect">
              <a:avLst/>
            </a:prstGeom>
            <a:noFill/>
            <a:ln>
              <a:noFill/>
            </a:ln>
          </p:spPr>
        </p:pic>
        <p:pic>
          <p:nvPicPr>
            <p:cNvPr id="70" name="Google Shape;70;p23"/>
            <p:cNvPicPr preferRelativeResize="0"/>
            <p:nvPr/>
          </p:nvPicPr>
          <p:blipFill rotWithShape="1">
            <a:blip r:embed="rId3">
              <a:alphaModFix/>
            </a:blip>
            <a:srcRect/>
            <a:stretch/>
          </p:blipFill>
          <p:spPr>
            <a:xfrm>
              <a:off x="7050506" y="6350901"/>
              <a:ext cx="1797114" cy="389291"/>
            </a:xfrm>
            <a:prstGeom prst="rect">
              <a:avLst/>
            </a:prstGeom>
            <a:noFill/>
            <a:ln>
              <a:noFill/>
            </a:ln>
          </p:spPr>
        </p:pic>
      </p:grpSp>
      <p:sp>
        <p:nvSpPr>
          <p:cNvPr id="71" name="Google Shape;71;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75"/>
        <p:cNvGrpSpPr/>
        <p:nvPr/>
      </p:nvGrpSpPr>
      <p:grpSpPr>
        <a:xfrm>
          <a:off x="0" y="0"/>
          <a:ext cx="0" cy="0"/>
          <a:chOff x="0" y="0"/>
          <a:chExt cx="0" cy="0"/>
        </a:xfrm>
      </p:grpSpPr>
      <p:pic>
        <p:nvPicPr>
          <p:cNvPr id="76" name="Google Shape;76;p24"/>
          <p:cNvPicPr preferRelativeResize="0"/>
          <p:nvPr/>
        </p:nvPicPr>
        <p:blipFill rotWithShape="1">
          <a:blip r:embed="rId2">
            <a:alphaModFix/>
          </a:blip>
          <a:srcRect/>
          <a:stretch/>
        </p:blipFill>
        <p:spPr>
          <a:xfrm>
            <a:off x="142056" y="6176963"/>
            <a:ext cx="1264720" cy="609583"/>
          </a:xfrm>
          <a:prstGeom prst="rect">
            <a:avLst/>
          </a:prstGeom>
          <a:noFill/>
          <a:ln>
            <a:noFill/>
          </a:ln>
        </p:spPr>
      </p:pic>
      <p:pic>
        <p:nvPicPr>
          <p:cNvPr id="77" name="Google Shape;77;p24"/>
          <p:cNvPicPr preferRelativeResize="0"/>
          <p:nvPr/>
        </p:nvPicPr>
        <p:blipFill rotWithShape="1">
          <a:blip r:embed="rId3">
            <a:alphaModFix/>
          </a:blip>
          <a:srcRect/>
          <a:stretch/>
        </p:blipFill>
        <p:spPr>
          <a:xfrm>
            <a:off x="7050506" y="6350901"/>
            <a:ext cx="1797114" cy="3892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vr.google.com/earth/"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with.i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AYl5Ay8FW_Y" TargetMode="External"/><Relationship Id="rId3" Type="http://schemas.openxmlformats.org/officeDocument/2006/relationships/hyperlink" Target="https://www.youtube.com/watch?v=WsMjBMxpUTc" TargetMode="External"/><Relationship Id="rId7" Type="http://schemas.openxmlformats.org/officeDocument/2006/relationships/hyperlink" Target="https://www.youtube.com/watch?v=zUR9i60zLo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FYP95WJmW3o" TargetMode="External"/><Relationship Id="rId11" Type="http://schemas.openxmlformats.org/officeDocument/2006/relationships/hyperlink" Target="https://www.youtube.com/watch?v=bQ_MxE_UVUU" TargetMode="External"/><Relationship Id="rId5" Type="http://schemas.openxmlformats.org/officeDocument/2006/relationships/hyperlink" Target="https://www.youtube.com/watch?v=PXXssqbHuuI" TargetMode="External"/><Relationship Id="rId10" Type="http://schemas.openxmlformats.org/officeDocument/2006/relationships/hyperlink" Target="https://www.youtube.com/watch?v=N0Zxw9zdx1U" TargetMode="External"/><Relationship Id="rId4" Type="http://schemas.openxmlformats.org/officeDocument/2006/relationships/hyperlink" Target="https://play.google.com/store/apps/details?id=com.video.collection.playlist.vr.education.learn.kids&amp;hl=es" TargetMode="External"/><Relationship Id="rId9" Type="http://schemas.openxmlformats.org/officeDocument/2006/relationships/hyperlink" Target="https://www.youtube.com/watch?v=bCjWlPkJ19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jDXbv1heTw0" TargetMode="External"/><Relationship Id="rId3" Type="http://schemas.openxmlformats.org/officeDocument/2006/relationships/hyperlink" Target="https://www.youtube.com/watch?v=Iw4T1WRSnig" TargetMode="External"/><Relationship Id="rId7" Type="http://schemas.openxmlformats.org/officeDocument/2006/relationships/hyperlink" Target="https://www.youtube.com/watch?v=oedwL72p5k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ln-SceumPlI" TargetMode="External"/><Relationship Id="rId11" Type="http://schemas.openxmlformats.org/officeDocument/2006/relationships/hyperlink" Target="https://www.youtube.com/watch?v=gCNbuH9Y6hU" TargetMode="External"/><Relationship Id="rId5" Type="http://schemas.openxmlformats.org/officeDocument/2006/relationships/hyperlink" Target="https://www.youtube.com/watch?v=AhVhiq_n6Rk" TargetMode="External"/><Relationship Id="rId10" Type="http://schemas.openxmlformats.org/officeDocument/2006/relationships/hyperlink" Target="https://www.youtube.com/watch?time_continue=11&amp;v=8hfxsRbvZhw&amp;feature=emb_title" TargetMode="External"/><Relationship Id="rId4" Type="http://schemas.openxmlformats.org/officeDocument/2006/relationships/hyperlink" Target="https://www.youtube.com/watch?v=SCrkZOx5Q1M" TargetMode="External"/><Relationship Id="rId9" Type="http://schemas.openxmlformats.org/officeDocument/2006/relationships/hyperlink" Target="https://www.youtube.com/watch?v=L-S7nP-ojqo"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I_H8AY1tcjg" TargetMode="External"/><Relationship Id="rId3" Type="http://schemas.openxmlformats.org/officeDocument/2006/relationships/hyperlink" Target="https://www.youtube.com/watch?v=vnpYvz2Ledc" TargetMode="External"/><Relationship Id="rId7" Type="http://schemas.openxmlformats.org/officeDocument/2006/relationships/hyperlink" Target="https://www.youtube.com/watch?v=KmSN3-KG6cg" TargetMode="External"/><Relationship Id="rId12" Type="http://schemas.openxmlformats.org/officeDocument/2006/relationships/hyperlink" Target="https://www.youtube.com/watch?v=aFNa6DTrfK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yj9dReMaZuE" TargetMode="External"/><Relationship Id="rId11" Type="http://schemas.openxmlformats.org/officeDocument/2006/relationships/hyperlink" Target="https://www.youtube.com/watch?v=oVSVvnu3deI" TargetMode="External"/><Relationship Id="rId5" Type="http://schemas.openxmlformats.org/officeDocument/2006/relationships/hyperlink" Target="https://www.youtube.com/watch?v=VHGwHffNQV0" TargetMode="External"/><Relationship Id="rId10" Type="http://schemas.openxmlformats.org/officeDocument/2006/relationships/hyperlink" Target="https://www.youtube.com/watch?v=D8OTzUZzq7s" TargetMode="External"/><Relationship Id="rId4" Type="http://schemas.openxmlformats.org/officeDocument/2006/relationships/hyperlink" Target="https://www.youtube.com/watch?v=Ae7P4N6lx_k" TargetMode="External"/><Relationship Id="rId9" Type="http://schemas.openxmlformats.org/officeDocument/2006/relationships/hyperlink" Target="https://www.youtube.com/watch?v=LwqgCiYqx0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9ViF0GBt6f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IKoVaYKjYNY" TargetMode="External"/><Relationship Id="rId5" Type="http://schemas.openxmlformats.org/officeDocument/2006/relationships/hyperlink" Target="https://www.youtube.com/watch?v=4HAaMVUr16g" TargetMode="External"/><Relationship Id="rId4" Type="http://schemas.openxmlformats.org/officeDocument/2006/relationships/hyperlink" Target="https://www.youtube.com/watch?v=HCFUuyi-l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ctrTitle"/>
          </p:nvPr>
        </p:nvSpPr>
        <p:spPr>
          <a:xfrm>
            <a:off x="279134" y="1858993"/>
            <a:ext cx="5233024"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entury Gothic"/>
              <a:buNone/>
            </a:pPr>
            <a:r>
              <a:rPr lang="es-ES"/>
              <a:t>Unit 6:</a:t>
            </a:r>
            <a:br>
              <a:rPr lang="es-ES"/>
            </a:br>
            <a:r>
              <a:rPr lang="es-ES"/>
              <a:t>Introduction to the Viral Skills E-Thek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s-ES"/>
              <a:t>Unit 6:Viral Skills   E-THEK.</a:t>
            </a:r>
            <a:endParaRPr/>
          </a:p>
        </p:txBody>
      </p:sp>
      <p:sp>
        <p:nvSpPr>
          <p:cNvPr id="146" name="Google Shape;146;p10"/>
          <p:cNvSpPr txBox="1">
            <a:spLocks noGrp="1"/>
          </p:cNvSpPr>
          <p:nvPr>
            <p:ph type="body" idx="1"/>
          </p:nvPr>
        </p:nvSpPr>
        <p:spPr>
          <a:xfrm>
            <a:off x="291798" y="1986047"/>
            <a:ext cx="853260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590"/>
              <a:buNone/>
            </a:pPr>
            <a:r>
              <a:rPr lang="es-ES" sz="2400" dirty="0" err="1"/>
              <a:t>After</a:t>
            </a:r>
            <a:r>
              <a:rPr lang="es-ES" sz="2400" dirty="0"/>
              <a:t> </a:t>
            </a:r>
            <a:r>
              <a:rPr lang="es-ES" sz="2400" dirty="0" err="1"/>
              <a:t>the</a:t>
            </a:r>
            <a:r>
              <a:rPr lang="es-ES" sz="2400" dirty="0"/>
              <a:t> </a:t>
            </a:r>
            <a:r>
              <a:rPr lang="es-ES" sz="2400" dirty="0" err="1"/>
              <a:t>validation</a:t>
            </a:r>
            <a:r>
              <a:rPr lang="es-ES" sz="2400" dirty="0"/>
              <a:t> of </a:t>
            </a:r>
            <a:r>
              <a:rPr lang="es-ES" sz="2400" dirty="0" err="1"/>
              <a:t>the</a:t>
            </a:r>
            <a:r>
              <a:rPr lang="es-ES" sz="2400" dirty="0"/>
              <a:t> </a:t>
            </a:r>
            <a:r>
              <a:rPr lang="es-ES" sz="2400" dirty="0" err="1"/>
              <a:t>selection</a:t>
            </a:r>
            <a:r>
              <a:rPr lang="es-ES" sz="2400" dirty="0"/>
              <a:t> </a:t>
            </a:r>
            <a:r>
              <a:rPr lang="es-ES" sz="2400" dirty="0" err="1"/>
              <a:t>parameters</a:t>
            </a:r>
            <a:r>
              <a:rPr lang="es-ES" sz="2400" dirty="0"/>
              <a:t>, </a:t>
            </a:r>
            <a:r>
              <a:rPr lang="es-ES" sz="2400" dirty="0" err="1"/>
              <a:t>the</a:t>
            </a:r>
            <a:r>
              <a:rPr lang="es-ES" sz="2400" dirty="0"/>
              <a:t> </a:t>
            </a:r>
            <a:r>
              <a:rPr lang="es-ES" sz="2400" dirty="0" err="1"/>
              <a:t>corresponding</a:t>
            </a:r>
            <a:r>
              <a:rPr lang="es-ES" sz="2400" dirty="0"/>
              <a:t> E-THEK </a:t>
            </a:r>
            <a:r>
              <a:rPr lang="es-ES" sz="2400" dirty="0" err="1"/>
              <a:t>template</a:t>
            </a:r>
            <a:r>
              <a:rPr lang="es-ES" sz="2400" dirty="0"/>
              <a:t> </a:t>
            </a:r>
            <a:r>
              <a:rPr lang="es-ES" sz="2400" dirty="0" err="1"/>
              <a:t>is</a:t>
            </a:r>
            <a:r>
              <a:rPr lang="es-ES" sz="2400" dirty="0"/>
              <a:t> </a:t>
            </a:r>
            <a:r>
              <a:rPr lang="es-ES" sz="2400" dirty="0" err="1"/>
              <a:t>completed</a:t>
            </a:r>
            <a:r>
              <a:rPr lang="es-ES" sz="2400" dirty="0"/>
              <a:t>. </a:t>
            </a:r>
            <a:r>
              <a:rPr lang="es-ES" sz="2400" dirty="0" err="1"/>
              <a:t>For</a:t>
            </a:r>
            <a:r>
              <a:rPr lang="es-ES" sz="2400" dirty="0"/>
              <a:t> </a:t>
            </a:r>
            <a:r>
              <a:rPr lang="es-ES" sz="2400" dirty="0" err="1"/>
              <a:t>this</a:t>
            </a:r>
            <a:r>
              <a:rPr lang="es-ES" sz="2400" dirty="0"/>
              <a:t> </a:t>
            </a:r>
            <a:r>
              <a:rPr lang="es-ES" sz="2400" dirty="0" err="1"/>
              <a:t>purpose</a:t>
            </a:r>
            <a:r>
              <a:rPr lang="es-ES" sz="2400" dirty="0"/>
              <a:t>, a </a:t>
            </a:r>
            <a:r>
              <a:rPr lang="es-ES" sz="2400" dirty="0" err="1"/>
              <a:t>template</a:t>
            </a:r>
            <a:r>
              <a:rPr lang="es-ES" sz="2400" dirty="0"/>
              <a:t> (E-</a:t>
            </a:r>
            <a:r>
              <a:rPr lang="es-ES" sz="2400" dirty="0" err="1"/>
              <a:t>Thek</a:t>
            </a:r>
            <a:r>
              <a:rPr lang="es-ES" sz="2400" dirty="0"/>
              <a:t>) has </a:t>
            </a:r>
            <a:r>
              <a:rPr lang="es-ES" sz="2400" dirty="0" err="1"/>
              <a:t>been</a:t>
            </a:r>
            <a:r>
              <a:rPr lang="es-ES" sz="2400" dirty="0"/>
              <a:t> </a:t>
            </a:r>
            <a:r>
              <a:rPr lang="es-ES" sz="2400" dirty="0" err="1"/>
              <a:t>created</a:t>
            </a:r>
            <a:r>
              <a:rPr lang="es-ES" sz="2400" dirty="0"/>
              <a:t> </a:t>
            </a:r>
            <a:r>
              <a:rPr lang="es-ES" sz="2400" dirty="0" err="1"/>
              <a:t>to</a:t>
            </a:r>
            <a:r>
              <a:rPr lang="es-ES" sz="2400" dirty="0"/>
              <a:t> </a:t>
            </a:r>
            <a:r>
              <a:rPr lang="es-ES" sz="2400" dirty="0" err="1"/>
              <a:t>facilitate</a:t>
            </a:r>
            <a:r>
              <a:rPr lang="es-ES" sz="2400" dirty="0"/>
              <a:t> </a:t>
            </a:r>
            <a:r>
              <a:rPr lang="es-ES" sz="2400" dirty="0" err="1"/>
              <a:t>the</a:t>
            </a:r>
            <a:r>
              <a:rPr lang="es-ES" sz="2400" dirty="0"/>
              <a:t> </a:t>
            </a:r>
            <a:r>
              <a:rPr lang="es-ES" sz="2400" dirty="0" err="1"/>
              <a:t>collection</a:t>
            </a:r>
            <a:r>
              <a:rPr lang="es-ES" sz="2400" dirty="0"/>
              <a:t> of data and </a:t>
            </a:r>
            <a:r>
              <a:rPr lang="es-ES" sz="2400" dirty="0" err="1"/>
              <a:t>to</a:t>
            </a:r>
            <a:r>
              <a:rPr lang="es-ES" sz="2400" dirty="0"/>
              <a:t> </a:t>
            </a:r>
            <a:r>
              <a:rPr lang="es-ES" sz="2400" dirty="0" err="1"/>
              <a:t>draw</a:t>
            </a:r>
            <a:r>
              <a:rPr lang="es-ES" sz="2400" dirty="0"/>
              <a:t> </a:t>
            </a:r>
            <a:r>
              <a:rPr lang="es-ES" sz="2400" dirty="0" err="1"/>
              <a:t>the</a:t>
            </a:r>
            <a:r>
              <a:rPr lang="es-ES" sz="2400" dirty="0"/>
              <a:t> </a:t>
            </a:r>
            <a:r>
              <a:rPr lang="es-ES" sz="2400" dirty="0" err="1"/>
              <a:t>right</a:t>
            </a:r>
            <a:r>
              <a:rPr lang="es-ES" sz="2400" dirty="0"/>
              <a:t> </a:t>
            </a:r>
            <a:r>
              <a:rPr lang="es-ES" sz="2400" dirty="0" err="1"/>
              <a:t>conclusions</a:t>
            </a:r>
            <a:endParaRPr sz="2400" dirty="0"/>
          </a:p>
          <a:p>
            <a:pPr marL="228600" lvl="0" indent="-228600" algn="l" rtl="0">
              <a:lnSpc>
                <a:spcPct val="90000"/>
              </a:lnSpc>
              <a:spcBef>
                <a:spcPts val="1000"/>
              </a:spcBef>
              <a:spcAft>
                <a:spcPts val="0"/>
              </a:spcAft>
              <a:buClr>
                <a:srgbClr val="0CEC1B"/>
              </a:buClr>
              <a:buSzPts val="2590"/>
              <a:buFont typeface="Noto Sans Symbols"/>
              <a:buChar char="▶"/>
            </a:pPr>
            <a:r>
              <a:rPr lang="es-ES" sz="2400" dirty="0" err="1"/>
              <a:t>The</a:t>
            </a:r>
            <a:r>
              <a:rPr lang="es-ES" sz="2400" dirty="0"/>
              <a:t> </a:t>
            </a:r>
            <a:r>
              <a:rPr lang="es-ES" sz="2400" dirty="0" err="1"/>
              <a:t>partners</a:t>
            </a:r>
            <a:r>
              <a:rPr lang="es-ES" sz="2400" dirty="0"/>
              <a:t> </a:t>
            </a:r>
            <a:r>
              <a:rPr lang="es-ES" sz="2400" dirty="0" err="1"/>
              <a:t>have</a:t>
            </a:r>
            <a:r>
              <a:rPr lang="es-ES" sz="2400" dirty="0"/>
              <a:t> </a:t>
            </a:r>
            <a:r>
              <a:rPr lang="es-ES" sz="2400" dirty="0" err="1"/>
              <a:t>used</a:t>
            </a:r>
            <a:r>
              <a:rPr lang="es-ES" sz="2400" dirty="0"/>
              <a:t> </a:t>
            </a:r>
            <a:r>
              <a:rPr lang="es-ES" sz="2400" dirty="0" err="1"/>
              <a:t>this</a:t>
            </a:r>
            <a:r>
              <a:rPr lang="es-ES" sz="2400" dirty="0"/>
              <a:t> </a:t>
            </a:r>
            <a:r>
              <a:rPr lang="es-ES" sz="2400" dirty="0" err="1"/>
              <a:t>template</a:t>
            </a:r>
            <a:r>
              <a:rPr lang="es-ES" sz="2400" dirty="0"/>
              <a:t> </a:t>
            </a:r>
            <a:r>
              <a:rPr lang="es-ES" sz="2400" dirty="0" err="1"/>
              <a:t>with</a:t>
            </a:r>
            <a:r>
              <a:rPr lang="es-ES" sz="2400" dirty="0"/>
              <a:t> </a:t>
            </a:r>
            <a:r>
              <a:rPr lang="es-ES" sz="2400" dirty="0" err="1"/>
              <a:t>each</a:t>
            </a:r>
            <a:r>
              <a:rPr lang="es-ES" sz="2400" dirty="0"/>
              <a:t> of </a:t>
            </a:r>
            <a:r>
              <a:rPr lang="es-ES" sz="2400" dirty="0" err="1"/>
              <a:t>the</a:t>
            </a:r>
            <a:r>
              <a:rPr lang="es-ES" sz="2400" dirty="0"/>
              <a:t> VR </a:t>
            </a:r>
            <a:r>
              <a:rPr lang="es-ES" sz="2400" dirty="0" err="1"/>
              <a:t>applications</a:t>
            </a:r>
            <a:r>
              <a:rPr lang="es-ES" sz="2400" dirty="0"/>
              <a:t>, </a:t>
            </a:r>
            <a:r>
              <a:rPr lang="es-ES" sz="2400" dirty="0" err="1"/>
              <a:t>all</a:t>
            </a:r>
            <a:r>
              <a:rPr lang="es-ES" sz="2400" dirty="0"/>
              <a:t> of </a:t>
            </a:r>
            <a:r>
              <a:rPr lang="es-ES" sz="2400" dirty="0" err="1"/>
              <a:t>them</a:t>
            </a:r>
            <a:r>
              <a:rPr lang="es-ES" sz="2400" dirty="0"/>
              <a:t> </a:t>
            </a:r>
            <a:r>
              <a:rPr lang="es-ES" sz="2400" dirty="0" err="1"/>
              <a:t>suitable</a:t>
            </a:r>
            <a:r>
              <a:rPr lang="es-ES" sz="2400" dirty="0"/>
              <a:t> </a:t>
            </a:r>
            <a:r>
              <a:rPr lang="es-ES" sz="2400" dirty="0" err="1"/>
              <a:t>for</a:t>
            </a:r>
            <a:r>
              <a:rPr lang="es-ES" sz="2400" dirty="0"/>
              <a:t> </a:t>
            </a:r>
            <a:r>
              <a:rPr lang="es-ES" sz="2400" dirty="0" err="1"/>
              <a:t>adult</a:t>
            </a:r>
            <a:r>
              <a:rPr lang="es-ES" sz="2400" dirty="0"/>
              <a:t> </a:t>
            </a:r>
            <a:r>
              <a:rPr lang="es-ES" sz="2400" dirty="0" err="1"/>
              <a:t>learners</a:t>
            </a:r>
            <a:r>
              <a:rPr lang="es-ES" sz="2400" dirty="0"/>
              <a:t> </a:t>
            </a:r>
            <a:r>
              <a:rPr lang="es-ES" sz="2400" dirty="0" err="1"/>
              <a:t>with</a:t>
            </a:r>
            <a:r>
              <a:rPr lang="es-ES" sz="2400" dirty="0"/>
              <a:t> </a:t>
            </a:r>
            <a:r>
              <a:rPr lang="es-ES" sz="2400" dirty="0" err="1"/>
              <a:t>low</a:t>
            </a:r>
            <a:r>
              <a:rPr lang="es-ES" sz="2400" dirty="0"/>
              <a:t> </a:t>
            </a:r>
            <a:r>
              <a:rPr lang="es-ES" sz="2400" dirty="0" err="1"/>
              <a:t>qualifications</a:t>
            </a:r>
            <a:r>
              <a:rPr lang="es-ES" sz="2400" dirty="0"/>
              <a:t>.</a:t>
            </a:r>
            <a:endParaRPr sz="2400" dirty="0"/>
          </a:p>
          <a:p>
            <a:pPr marL="228600" lvl="0" indent="-228600" algn="l" rtl="0">
              <a:lnSpc>
                <a:spcPct val="90000"/>
              </a:lnSpc>
              <a:spcBef>
                <a:spcPts val="1000"/>
              </a:spcBef>
              <a:spcAft>
                <a:spcPts val="0"/>
              </a:spcAft>
              <a:buClr>
                <a:srgbClr val="0CEC1B"/>
              </a:buClr>
              <a:buSzPts val="2590"/>
              <a:buFont typeface="Noto Sans Symbols"/>
              <a:buChar char="▶"/>
            </a:pPr>
            <a:r>
              <a:rPr lang="es-ES" sz="2400" dirty="0" err="1"/>
              <a:t>The</a:t>
            </a:r>
            <a:r>
              <a:rPr lang="es-ES" sz="2400" dirty="0"/>
              <a:t> E-</a:t>
            </a:r>
            <a:r>
              <a:rPr lang="es-ES" sz="2400" dirty="0" err="1"/>
              <a:t>Thek</a:t>
            </a:r>
            <a:r>
              <a:rPr lang="es-ES" sz="2400" dirty="0"/>
              <a:t> </a:t>
            </a:r>
            <a:r>
              <a:rPr lang="es-ES" sz="2400" dirty="0" err="1"/>
              <a:t>is</a:t>
            </a:r>
            <a:r>
              <a:rPr lang="es-ES" sz="2400" dirty="0"/>
              <a:t> </a:t>
            </a:r>
            <a:r>
              <a:rPr lang="es-ES" sz="2400" dirty="0" err="1"/>
              <a:t>designed</a:t>
            </a:r>
            <a:r>
              <a:rPr lang="es-ES" sz="2400" dirty="0"/>
              <a:t> </a:t>
            </a:r>
            <a:r>
              <a:rPr lang="es-ES" sz="2400" dirty="0" err="1"/>
              <a:t>to</a:t>
            </a:r>
            <a:r>
              <a:rPr lang="es-ES" sz="2400" dirty="0"/>
              <a:t> </a:t>
            </a:r>
            <a:r>
              <a:rPr lang="es-ES" sz="2400" dirty="0" err="1"/>
              <a:t>analyze</a:t>
            </a:r>
            <a:r>
              <a:rPr lang="es-ES" sz="2400" dirty="0"/>
              <a:t> </a:t>
            </a:r>
            <a:r>
              <a:rPr lang="es-ES" sz="2400" dirty="0" err="1"/>
              <a:t>the</a:t>
            </a:r>
            <a:r>
              <a:rPr lang="es-ES" sz="2400" dirty="0"/>
              <a:t> VR </a:t>
            </a:r>
            <a:r>
              <a:rPr lang="es-ES" sz="2400" dirty="0" err="1"/>
              <a:t>Application</a:t>
            </a:r>
            <a:r>
              <a:rPr lang="es-ES" sz="2400" dirty="0"/>
              <a:t>, </a:t>
            </a:r>
            <a:r>
              <a:rPr lang="es-ES" sz="2400" dirty="0" err="1"/>
              <a:t>with</a:t>
            </a:r>
            <a:r>
              <a:rPr lang="es-ES" sz="2400" dirty="0"/>
              <a:t> </a:t>
            </a:r>
            <a:r>
              <a:rPr lang="es-ES" sz="2400" dirty="0" err="1"/>
              <a:t>its</a:t>
            </a:r>
            <a:r>
              <a:rPr lang="es-ES" sz="2400" dirty="0"/>
              <a:t> </a:t>
            </a:r>
            <a:r>
              <a:rPr lang="es-ES" sz="2400" dirty="0" err="1"/>
              <a:t>corresponding</a:t>
            </a:r>
            <a:r>
              <a:rPr lang="es-ES" sz="2400" dirty="0"/>
              <a:t> </a:t>
            </a:r>
            <a:r>
              <a:rPr lang="es-ES" sz="2400" dirty="0" err="1"/>
              <a:t>name</a:t>
            </a:r>
            <a:r>
              <a:rPr lang="es-ES" sz="2400" dirty="0"/>
              <a:t> and </a:t>
            </a:r>
            <a:r>
              <a:rPr lang="es-ES" sz="2400" dirty="0" err="1"/>
              <a:t>category</a:t>
            </a:r>
            <a:r>
              <a:rPr lang="es-ES" sz="2400" dirty="0"/>
              <a:t>. </a:t>
            </a:r>
            <a:endParaRPr sz="2400" dirty="0"/>
          </a:p>
          <a:p>
            <a:pPr marL="228600" lvl="0" indent="-64135" algn="l" rtl="0">
              <a:lnSpc>
                <a:spcPct val="90000"/>
              </a:lnSpc>
              <a:spcBef>
                <a:spcPts val="1000"/>
              </a:spcBef>
              <a:spcAft>
                <a:spcPts val="0"/>
              </a:spcAft>
              <a:buClr>
                <a:srgbClr val="0CEC1B"/>
              </a:buClr>
              <a:buSzPts val="2590"/>
              <a:buFont typeface="Noto Sans Symbols"/>
              <a:buNone/>
            </a:pPr>
            <a:endParaRPr sz="2400" dirty="0"/>
          </a:p>
          <a:p>
            <a:pPr marL="228600" lvl="0" indent="-64135" algn="l" rtl="0">
              <a:lnSpc>
                <a:spcPct val="90000"/>
              </a:lnSpc>
              <a:spcBef>
                <a:spcPts val="1000"/>
              </a:spcBef>
              <a:spcAft>
                <a:spcPts val="0"/>
              </a:spcAft>
              <a:buClr>
                <a:srgbClr val="0CEC1B"/>
              </a:buClr>
              <a:buSzPts val="2590"/>
              <a:buFont typeface="Noto Sans Symbols"/>
              <a:buNone/>
            </a:pPr>
            <a:endParaRPr sz="2400" dirty="0"/>
          </a:p>
          <a:p>
            <a:pPr marL="228600" lvl="0" indent="-64135" algn="l" rtl="0">
              <a:lnSpc>
                <a:spcPct val="90000"/>
              </a:lnSpc>
              <a:spcBef>
                <a:spcPts val="1000"/>
              </a:spcBef>
              <a:spcAft>
                <a:spcPts val="0"/>
              </a:spcAft>
              <a:buClr>
                <a:srgbClr val="0CEC1B"/>
              </a:buClr>
              <a:buSzPts val="2590"/>
              <a:buFont typeface="Noto Sans Symbols"/>
              <a:buNone/>
            </a:pPr>
            <a:endParaRPr sz="2400" dirty="0"/>
          </a:p>
          <a:p>
            <a:pPr marL="228600" lvl="0" indent="-64135" algn="l" rtl="0">
              <a:lnSpc>
                <a:spcPct val="90000"/>
              </a:lnSpc>
              <a:spcBef>
                <a:spcPts val="1000"/>
              </a:spcBef>
              <a:spcAft>
                <a:spcPts val="0"/>
              </a:spcAft>
              <a:buClr>
                <a:srgbClr val="0CEC1B"/>
              </a:buClr>
              <a:buSzPts val="2590"/>
              <a:buFont typeface="Noto Sans Symbols"/>
              <a:buNone/>
            </a:pPr>
            <a:endParaRPr sz="2400" dirty="0"/>
          </a:p>
          <a:p>
            <a:pPr marL="0" lvl="0" indent="0" algn="l" rtl="0">
              <a:lnSpc>
                <a:spcPct val="90000"/>
              </a:lnSpc>
              <a:spcBef>
                <a:spcPts val="1000"/>
              </a:spcBef>
              <a:spcAft>
                <a:spcPts val="0"/>
              </a:spcAft>
              <a:buSzPts val="2590"/>
              <a:buNone/>
            </a:pPr>
            <a:endParaRPr sz="2400" dirty="0"/>
          </a:p>
          <a:p>
            <a:pPr marL="0" lvl="0" indent="0" algn="l" rtl="0">
              <a:lnSpc>
                <a:spcPct val="90000"/>
              </a:lnSpc>
              <a:spcBef>
                <a:spcPts val="1000"/>
              </a:spcBef>
              <a:spcAft>
                <a:spcPts val="0"/>
              </a:spcAft>
              <a:buSzPts val="2590"/>
              <a:buNone/>
            </a:pPr>
            <a:endParaRPr sz="2400" dirty="0"/>
          </a:p>
          <a:p>
            <a:pPr marL="0" lvl="0" indent="0" algn="l" rtl="0">
              <a:lnSpc>
                <a:spcPct val="90000"/>
              </a:lnSpc>
              <a:spcBef>
                <a:spcPts val="1000"/>
              </a:spcBef>
              <a:spcAft>
                <a:spcPts val="0"/>
              </a:spcAft>
              <a:buSzPts val="2590"/>
              <a:buNone/>
            </a:pPr>
            <a:endParaRPr sz="2400" dirty="0"/>
          </a:p>
          <a:p>
            <a:pPr marL="0" lvl="0" indent="0" algn="l" rtl="0">
              <a:lnSpc>
                <a:spcPct val="90000"/>
              </a:lnSpc>
              <a:spcBef>
                <a:spcPts val="1000"/>
              </a:spcBef>
              <a:spcAft>
                <a:spcPts val="0"/>
              </a:spcAft>
              <a:buSzPts val="2590"/>
              <a:buNone/>
            </a:pPr>
            <a:endParaRPr sz="2400" dirty="0"/>
          </a:p>
          <a:p>
            <a:pPr marL="228600" lvl="0" indent="-64135" algn="l" rtl="0">
              <a:lnSpc>
                <a:spcPct val="90000"/>
              </a:lnSpc>
              <a:spcBef>
                <a:spcPts val="1000"/>
              </a:spcBef>
              <a:spcAft>
                <a:spcPts val="0"/>
              </a:spcAft>
              <a:buClr>
                <a:srgbClr val="0CEC1B"/>
              </a:buClr>
              <a:buSzPts val="2590"/>
              <a:buFont typeface="Noto Sans Symbols"/>
              <a:buNone/>
            </a:pPr>
            <a:endParaRP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s-ES"/>
              <a:t>Unit 6:Viral Skills   E-THEK.</a:t>
            </a:r>
            <a:endParaRPr/>
          </a:p>
        </p:txBody>
      </p:sp>
      <p:sp>
        <p:nvSpPr>
          <p:cNvPr id="153" name="Google Shape;153;p11"/>
          <p:cNvSpPr txBox="1">
            <a:spLocks noGrp="1"/>
          </p:cNvSpPr>
          <p:nvPr>
            <p:ph type="body" idx="1"/>
          </p:nvPr>
        </p:nvSpPr>
        <p:spPr>
          <a:xfrm>
            <a:off x="323528" y="1628800"/>
            <a:ext cx="8532600" cy="504056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1000"/>
              </a:spcBef>
              <a:spcAft>
                <a:spcPts val="0"/>
              </a:spcAft>
              <a:buClr>
                <a:srgbClr val="0CEC1B"/>
              </a:buClr>
              <a:buSzPts val="1960"/>
              <a:buFont typeface="Noto Sans Symbols"/>
              <a:buChar char="▶"/>
            </a:pPr>
            <a:r>
              <a:rPr lang="en-US" sz="1900" dirty="0" smtClean="0">
                <a:solidFill>
                  <a:schemeClr val="tx1"/>
                </a:solidFill>
              </a:rPr>
              <a:t>Each </a:t>
            </a:r>
            <a:r>
              <a:rPr lang="en-US" sz="1900" dirty="0" smtClean="0">
                <a:solidFill>
                  <a:schemeClr val="tx1"/>
                </a:solidFill>
              </a:rPr>
              <a:t>partner has completed the technical framework, the key data of each VR application and its compatibility with the different VR hardware systems, operating systems and languages will be taken into account.</a:t>
            </a:r>
          </a:p>
          <a:p>
            <a:pPr marL="228600" lvl="0" indent="-228600" algn="l" rtl="0">
              <a:lnSpc>
                <a:spcPct val="100000"/>
              </a:lnSpc>
              <a:spcBef>
                <a:spcPts val="1000"/>
              </a:spcBef>
              <a:spcAft>
                <a:spcPts val="0"/>
              </a:spcAft>
              <a:buClr>
                <a:srgbClr val="0CEC1B"/>
              </a:buClr>
              <a:buSzPts val="1960"/>
              <a:buFont typeface="Noto Sans Symbols"/>
              <a:buChar char="▶"/>
            </a:pPr>
            <a:r>
              <a:rPr lang="en-US" sz="1900" dirty="0" smtClean="0"/>
              <a:t>As for the contents of the VR application, the partners have considered which learning content it provides and what the Learning Outcomes are after using it, based on: Knowledge, Skills, and Competences.</a:t>
            </a:r>
          </a:p>
          <a:p>
            <a:pPr marL="228600" lvl="0" indent="-228600" algn="l" rtl="0">
              <a:lnSpc>
                <a:spcPct val="100000"/>
              </a:lnSpc>
              <a:spcBef>
                <a:spcPts val="1000"/>
              </a:spcBef>
              <a:spcAft>
                <a:spcPts val="0"/>
              </a:spcAft>
              <a:buClr>
                <a:srgbClr val="0CEC1B"/>
              </a:buClr>
              <a:buSzPts val="1960"/>
              <a:buFont typeface="Noto Sans Symbols"/>
              <a:buChar char="▶"/>
            </a:pPr>
            <a:r>
              <a:rPr lang="en-US" sz="1900" dirty="0" smtClean="0"/>
              <a:t>the activities provided and whether they bring added value to low-skilled and low-qualified adult learners.</a:t>
            </a:r>
          </a:p>
          <a:p>
            <a:pPr marL="228600" lvl="0" indent="-228600" algn="l" rtl="0">
              <a:lnSpc>
                <a:spcPct val="100000"/>
              </a:lnSpc>
              <a:spcBef>
                <a:spcPts val="1000"/>
              </a:spcBef>
              <a:spcAft>
                <a:spcPts val="0"/>
              </a:spcAft>
              <a:buClr>
                <a:srgbClr val="0CEC1B"/>
              </a:buClr>
              <a:buSzPts val="1960"/>
              <a:buFont typeface="Noto Sans Symbols"/>
              <a:buChar char="▶"/>
            </a:pPr>
            <a:r>
              <a:rPr lang="en-US" sz="1900" dirty="0"/>
              <a:t>A</a:t>
            </a:r>
            <a:r>
              <a:rPr lang="en-US" sz="1900" dirty="0" smtClean="0"/>
              <a:t> rating scale for the application has been included taking into account the application level, ease of use, </a:t>
            </a:r>
            <a:r>
              <a:rPr lang="en-US" sz="1900" dirty="0" err="1" smtClean="0"/>
              <a:t>gamification</a:t>
            </a:r>
            <a:r>
              <a:rPr lang="en-US" sz="1900" dirty="0" smtClean="0"/>
              <a:t>  level as well as the pedagogic orientation and standards. </a:t>
            </a:r>
          </a:p>
          <a:p>
            <a:pPr marL="228600" lvl="0" indent="-228600" algn="l" rtl="0">
              <a:lnSpc>
                <a:spcPct val="100000"/>
              </a:lnSpc>
              <a:spcBef>
                <a:spcPts val="1000"/>
              </a:spcBef>
              <a:spcAft>
                <a:spcPts val="0"/>
              </a:spcAft>
              <a:buClr>
                <a:srgbClr val="0CEC1B"/>
              </a:buClr>
              <a:buSzPts val="1960"/>
              <a:buFont typeface="Noto Sans Symbols"/>
              <a:buChar char="▶"/>
            </a:pPr>
            <a:r>
              <a:rPr lang="en-US" sz="1900" dirty="0" smtClean="0"/>
              <a:t> The objective of the SWOT analysis, of the different selected VR applications, will facilitate the adaptation of each one of them to the most suitable student-teacher context.</a:t>
            </a:r>
          </a:p>
          <a:p>
            <a:pPr marL="228600" lvl="0" indent="-175260" algn="l" rtl="0">
              <a:lnSpc>
                <a:spcPct val="100000"/>
              </a:lnSpc>
              <a:spcBef>
                <a:spcPts val="1000"/>
              </a:spcBef>
              <a:spcAft>
                <a:spcPts val="0"/>
              </a:spcAft>
              <a:buSzPts val="1960"/>
              <a:buChar char="▶"/>
            </a:pPr>
            <a:r>
              <a:rPr lang="en-US" sz="1900" dirty="0" smtClean="0"/>
              <a:t>a set of standards/rules will be considered to improve or guide the learning through each of the VR applications.</a:t>
            </a:r>
          </a:p>
          <a:p>
            <a:pPr marL="228600" lvl="0" indent="-104140" algn="l" rtl="0">
              <a:lnSpc>
                <a:spcPct val="70000"/>
              </a:lnSpc>
              <a:spcBef>
                <a:spcPts val="1000"/>
              </a:spcBef>
              <a:spcAft>
                <a:spcPts val="0"/>
              </a:spcAft>
              <a:buClr>
                <a:srgbClr val="0CEC1B"/>
              </a:buClr>
              <a:buSzPts val="1960"/>
              <a:buFont typeface="Noto Sans Symbols"/>
              <a:buNone/>
            </a:pPr>
            <a:endParaRPr lang="en-US" sz="1960" dirty="0" smtClean="0"/>
          </a:p>
          <a:p>
            <a:pPr marL="228600" lvl="0" indent="-104140" algn="l" rtl="0">
              <a:lnSpc>
                <a:spcPct val="70000"/>
              </a:lnSpc>
              <a:spcBef>
                <a:spcPts val="1000"/>
              </a:spcBef>
              <a:spcAft>
                <a:spcPts val="0"/>
              </a:spcAft>
              <a:buClr>
                <a:srgbClr val="0CEC1B"/>
              </a:buClr>
              <a:buSzPts val="1960"/>
              <a:buFont typeface="Noto Sans Symbols"/>
              <a:buNone/>
            </a:pPr>
            <a:endParaRPr lang="en-US" sz="1960" i="1" dirty="0" smtClean="0"/>
          </a:p>
          <a:p>
            <a:pPr marL="228600" lvl="0" indent="-104140" algn="l" rtl="0">
              <a:lnSpc>
                <a:spcPct val="70000"/>
              </a:lnSpc>
              <a:spcBef>
                <a:spcPts val="1000"/>
              </a:spcBef>
              <a:spcAft>
                <a:spcPts val="0"/>
              </a:spcAft>
              <a:buClr>
                <a:srgbClr val="0CEC1B"/>
              </a:buClr>
              <a:buSzPts val="1960"/>
              <a:buFont typeface="Noto Sans Symbols"/>
              <a:buNone/>
            </a:pPr>
            <a:endParaRPr lang="en-US" sz="1960" dirty="0" smtClean="0"/>
          </a:p>
          <a:p>
            <a:pPr marL="228600" lvl="0" indent="-104140" algn="l" rtl="0">
              <a:lnSpc>
                <a:spcPct val="70000"/>
              </a:lnSpc>
              <a:spcBef>
                <a:spcPts val="1000"/>
              </a:spcBef>
              <a:spcAft>
                <a:spcPts val="0"/>
              </a:spcAft>
              <a:buClr>
                <a:srgbClr val="0CEC1B"/>
              </a:buClr>
              <a:buSzPts val="1960"/>
              <a:buFont typeface="Noto Sans Symbols"/>
              <a:buNone/>
            </a:pPr>
            <a:endParaRPr lang="en-US" sz="1960" dirty="0" smtClean="0"/>
          </a:p>
          <a:p>
            <a:pPr marL="228600" lvl="0" indent="-104140" algn="l" rtl="0">
              <a:lnSpc>
                <a:spcPct val="70000"/>
              </a:lnSpc>
              <a:spcBef>
                <a:spcPts val="1000"/>
              </a:spcBef>
              <a:spcAft>
                <a:spcPts val="0"/>
              </a:spcAft>
              <a:buClr>
                <a:srgbClr val="0CEC1B"/>
              </a:buClr>
              <a:buSzPts val="1960"/>
              <a:buFont typeface="Noto Sans Symbols"/>
              <a:buNone/>
            </a:pPr>
            <a:endParaRPr lang="en-US" sz="1960" dirty="0" smtClean="0"/>
          </a:p>
          <a:p>
            <a:pPr marL="228600" lvl="0" indent="-104140" algn="l" rtl="0">
              <a:lnSpc>
                <a:spcPct val="70000"/>
              </a:lnSpc>
              <a:spcBef>
                <a:spcPts val="1000"/>
              </a:spcBef>
              <a:spcAft>
                <a:spcPts val="0"/>
              </a:spcAft>
              <a:buClr>
                <a:srgbClr val="0CEC1B"/>
              </a:buClr>
              <a:buSzPts val="1960"/>
              <a:buFont typeface="Noto Sans Symbols"/>
              <a:buNone/>
            </a:pPr>
            <a:endParaRPr lang="en-US" sz="1960" dirty="0" smtClean="0"/>
          </a:p>
          <a:p>
            <a:pPr marL="228600" lvl="0" indent="-104140" algn="l" rtl="0">
              <a:lnSpc>
                <a:spcPct val="70000"/>
              </a:lnSpc>
              <a:spcBef>
                <a:spcPts val="1000"/>
              </a:spcBef>
              <a:spcAft>
                <a:spcPts val="0"/>
              </a:spcAft>
              <a:buClr>
                <a:srgbClr val="0CEC1B"/>
              </a:buClr>
              <a:buSzPts val="1960"/>
              <a:buFont typeface="Noto Sans Symbols"/>
              <a:buNone/>
            </a:pPr>
            <a:endParaRPr lang="en-US" sz="1960" dirty="0" smtClean="0"/>
          </a:p>
          <a:p>
            <a:pPr marL="0" lvl="0" indent="0" algn="l" rtl="0">
              <a:lnSpc>
                <a:spcPct val="70000"/>
              </a:lnSpc>
              <a:spcBef>
                <a:spcPts val="1000"/>
              </a:spcBef>
              <a:spcAft>
                <a:spcPts val="0"/>
              </a:spcAft>
              <a:buSzPts val="1960"/>
              <a:buNone/>
            </a:pPr>
            <a:endParaRPr lang="en-US" sz="1960" dirty="0" smtClean="0"/>
          </a:p>
          <a:p>
            <a:pPr marL="0" lvl="0" indent="0" algn="l" rtl="0">
              <a:lnSpc>
                <a:spcPct val="70000"/>
              </a:lnSpc>
              <a:spcBef>
                <a:spcPts val="1000"/>
              </a:spcBef>
              <a:spcAft>
                <a:spcPts val="0"/>
              </a:spcAft>
              <a:buSzPts val="1960"/>
              <a:buNone/>
            </a:pPr>
            <a:endParaRPr lang="en-US" sz="1960" dirty="0" smtClean="0"/>
          </a:p>
          <a:p>
            <a:pPr marL="0" lvl="0" indent="0" algn="l" rtl="0">
              <a:lnSpc>
                <a:spcPct val="70000"/>
              </a:lnSpc>
              <a:spcBef>
                <a:spcPts val="1000"/>
              </a:spcBef>
              <a:spcAft>
                <a:spcPts val="0"/>
              </a:spcAft>
              <a:buSzPts val="1960"/>
              <a:buNone/>
            </a:pPr>
            <a:endParaRPr lang="en-US" sz="1960" dirty="0" smtClean="0"/>
          </a:p>
          <a:p>
            <a:pPr marL="0" lvl="0" indent="0" algn="l" rtl="0">
              <a:lnSpc>
                <a:spcPct val="70000"/>
              </a:lnSpc>
              <a:spcBef>
                <a:spcPts val="1000"/>
              </a:spcBef>
              <a:spcAft>
                <a:spcPts val="0"/>
              </a:spcAft>
              <a:buSzPts val="1960"/>
              <a:buNone/>
            </a:pPr>
            <a:endParaRPr lang="en-US" sz="1960" dirty="0" smtClean="0"/>
          </a:p>
          <a:p>
            <a:pPr marL="228600" lvl="0" indent="-104140" algn="l" rtl="0">
              <a:lnSpc>
                <a:spcPct val="70000"/>
              </a:lnSpc>
              <a:spcBef>
                <a:spcPts val="1000"/>
              </a:spcBef>
              <a:spcAft>
                <a:spcPts val="0"/>
              </a:spcAft>
              <a:buClr>
                <a:srgbClr val="0CEC1B"/>
              </a:buClr>
              <a:buSzPts val="1960"/>
              <a:buFont typeface="Noto Sans Symbols"/>
              <a:buNone/>
            </a:pPr>
            <a:endParaRPr lang="en-US" sz="196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s-ES" dirty="0" err="1"/>
              <a:t>Unit</a:t>
            </a:r>
            <a:r>
              <a:rPr lang="es-ES" dirty="0"/>
              <a:t> 6</a:t>
            </a:r>
            <a:r>
              <a:rPr lang="es-ES" dirty="0" smtClean="0"/>
              <a:t>: Viral </a:t>
            </a:r>
            <a:r>
              <a:rPr lang="es-ES" dirty="0" err="1"/>
              <a:t>Skills</a:t>
            </a:r>
            <a:r>
              <a:rPr lang="es-ES" dirty="0"/>
              <a:t> </a:t>
            </a:r>
            <a:r>
              <a:rPr lang="es-ES" dirty="0" smtClean="0"/>
              <a:t>E-THEK</a:t>
            </a:r>
            <a:r>
              <a:rPr lang="es-ES" dirty="0"/>
              <a:t>.</a:t>
            </a:r>
            <a:endParaRPr dirty="0"/>
          </a:p>
        </p:txBody>
      </p:sp>
      <p:sp>
        <p:nvSpPr>
          <p:cNvPr id="160" name="Google Shape;160;p13"/>
          <p:cNvSpPr txBox="1">
            <a:spLocks noGrp="1"/>
          </p:cNvSpPr>
          <p:nvPr>
            <p:ph type="body" idx="1"/>
          </p:nvPr>
        </p:nvSpPr>
        <p:spPr>
          <a:xfrm>
            <a:off x="291798" y="1690689"/>
            <a:ext cx="8532606" cy="4692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endParaRPr lang="en-US" dirty="0" smtClean="0"/>
          </a:p>
          <a:p>
            <a:pPr marL="0" lvl="0" indent="0" algn="l" rtl="0">
              <a:lnSpc>
                <a:spcPct val="90000"/>
              </a:lnSpc>
              <a:spcBef>
                <a:spcPts val="1000"/>
              </a:spcBef>
              <a:spcAft>
                <a:spcPts val="0"/>
              </a:spcAft>
              <a:buSzPts val="2800"/>
              <a:buNone/>
            </a:pPr>
            <a:r>
              <a:rPr lang="en-US" dirty="0" smtClean="0"/>
              <a:t>Thanks to the analysis (E-</a:t>
            </a:r>
            <a:r>
              <a:rPr lang="en-US" dirty="0" err="1" smtClean="0"/>
              <a:t>Thek</a:t>
            </a:r>
            <a:r>
              <a:rPr lang="en-US" dirty="0" smtClean="0"/>
              <a:t>)</a:t>
            </a:r>
            <a:r>
              <a:rPr lang="en-US" b="1" dirty="0" smtClean="0"/>
              <a:t> </a:t>
            </a:r>
            <a:r>
              <a:rPr lang="en-US" dirty="0" smtClean="0"/>
              <a:t>we can see one of the biggest advantages of using VR technology in the education area: the possibility of living impossible or almost impossible experiences</a:t>
            </a:r>
          </a:p>
          <a:p>
            <a:pPr marL="0" lvl="0" indent="0" algn="l" rtl="0">
              <a:lnSpc>
                <a:spcPct val="90000"/>
              </a:lnSpc>
              <a:spcBef>
                <a:spcPts val="1000"/>
              </a:spcBef>
              <a:spcAft>
                <a:spcPts val="0"/>
              </a:spcAft>
              <a:buSzPts val="2800"/>
              <a:buNone/>
            </a:pPr>
            <a:endParaRPr lang="en-US" dirty="0" smtClean="0"/>
          </a:p>
          <a:p>
            <a:pPr marL="228600" lvl="0" indent="-50800" algn="l" rtl="0">
              <a:lnSpc>
                <a:spcPct val="90000"/>
              </a:lnSpc>
              <a:spcBef>
                <a:spcPts val="1000"/>
              </a:spcBef>
              <a:spcAft>
                <a:spcPts val="0"/>
              </a:spcAft>
              <a:buClr>
                <a:srgbClr val="0CEC1B"/>
              </a:buClr>
              <a:buSzPts val="2800"/>
              <a:buFont typeface="Noto Sans Symbols"/>
              <a:buNone/>
            </a:pPr>
            <a:endParaRPr lang="en-US" dirty="0" smtClean="0"/>
          </a:p>
          <a:p>
            <a:pPr marL="228600" lvl="0" indent="-50800" algn="l" rtl="0">
              <a:lnSpc>
                <a:spcPct val="90000"/>
              </a:lnSpc>
              <a:spcBef>
                <a:spcPts val="1000"/>
              </a:spcBef>
              <a:spcAft>
                <a:spcPts val="0"/>
              </a:spcAft>
              <a:buClr>
                <a:srgbClr val="0CEC1B"/>
              </a:buClr>
              <a:buSzPts val="2800"/>
              <a:buFont typeface="Noto Sans Symbols"/>
              <a:buNone/>
            </a:pPr>
            <a:endParaRPr lang="en-US" dirty="0" smtClean="0"/>
          </a:p>
          <a:p>
            <a:pPr marL="228600" lvl="0" indent="-50800" algn="l" rtl="0">
              <a:lnSpc>
                <a:spcPct val="90000"/>
              </a:lnSpc>
              <a:spcBef>
                <a:spcPts val="1000"/>
              </a:spcBef>
              <a:spcAft>
                <a:spcPts val="0"/>
              </a:spcAft>
              <a:buClr>
                <a:srgbClr val="0CEC1B"/>
              </a:buClr>
              <a:buSzPts val="2800"/>
              <a:buFont typeface="Noto Sans Symbols"/>
              <a:buNone/>
            </a:pPr>
            <a:endParaRPr lang="en-US" i="1" dirty="0" smtClean="0"/>
          </a:p>
          <a:p>
            <a:pPr marL="228600" lvl="0" indent="-50800" algn="l" rtl="0">
              <a:lnSpc>
                <a:spcPct val="90000"/>
              </a:lnSpc>
              <a:spcBef>
                <a:spcPts val="1000"/>
              </a:spcBef>
              <a:spcAft>
                <a:spcPts val="0"/>
              </a:spcAft>
              <a:buClr>
                <a:srgbClr val="0CEC1B"/>
              </a:buClr>
              <a:buSzPts val="2800"/>
              <a:buFont typeface="Noto Sans Symbols"/>
              <a:buNone/>
            </a:pPr>
            <a:endParaRPr lang="en-US" dirty="0" smtClean="0"/>
          </a:p>
          <a:p>
            <a:pPr marL="228600" lvl="0" indent="-50800" algn="l" rtl="0">
              <a:lnSpc>
                <a:spcPct val="90000"/>
              </a:lnSpc>
              <a:spcBef>
                <a:spcPts val="1000"/>
              </a:spcBef>
              <a:spcAft>
                <a:spcPts val="0"/>
              </a:spcAft>
              <a:buClr>
                <a:srgbClr val="0CEC1B"/>
              </a:buClr>
              <a:buSzPts val="2800"/>
              <a:buFont typeface="Noto Sans Symbols"/>
              <a:buNone/>
            </a:pPr>
            <a:endParaRPr lang="en-US" dirty="0" smtClean="0"/>
          </a:p>
          <a:p>
            <a:pPr marL="228600" lvl="0" indent="-50800" algn="l" rtl="0">
              <a:lnSpc>
                <a:spcPct val="90000"/>
              </a:lnSpc>
              <a:spcBef>
                <a:spcPts val="1000"/>
              </a:spcBef>
              <a:spcAft>
                <a:spcPts val="0"/>
              </a:spcAft>
              <a:buClr>
                <a:srgbClr val="0CEC1B"/>
              </a:buClr>
              <a:buSzPts val="2800"/>
              <a:buFont typeface="Noto Sans Symbols"/>
              <a:buNone/>
            </a:pPr>
            <a:endParaRPr lang="en-US" dirty="0" smtClean="0"/>
          </a:p>
          <a:p>
            <a:pPr marL="228600" lvl="0" indent="-50800" algn="l" rtl="0">
              <a:lnSpc>
                <a:spcPct val="90000"/>
              </a:lnSpc>
              <a:spcBef>
                <a:spcPts val="1000"/>
              </a:spcBef>
              <a:spcAft>
                <a:spcPts val="0"/>
              </a:spcAft>
              <a:buClr>
                <a:srgbClr val="0CEC1B"/>
              </a:buClr>
              <a:buSzPts val="2800"/>
              <a:buFont typeface="Noto Sans Symbols"/>
              <a:buNone/>
            </a:pPr>
            <a:endParaRPr lang="en-US" dirty="0" smtClean="0"/>
          </a:p>
          <a:p>
            <a:pPr marL="228600" lvl="0" indent="-50800" algn="l" rtl="0">
              <a:lnSpc>
                <a:spcPct val="90000"/>
              </a:lnSpc>
              <a:spcBef>
                <a:spcPts val="1000"/>
              </a:spcBef>
              <a:spcAft>
                <a:spcPts val="0"/>
              </a:spcAft>
              <a:buClr>
                <a:srgbClr val="0CEC1B"/>
              </a:buClr>
              <a:buSzPts val="2800"/>
              <a:buFont typeface="Noto Sans Symbols"/>
              <a:buNone/>
            </a:pPr>
            <a:endParaRPr lang="en-US" dirty="0" smtClean="0"/>
          </a:p>
          <a:p>
            <a:pPr marL="0" lvl="0" indent="0" algn="l" rtl="0">
              <a:lnSpc>
                <a:spcPct val="90000"/>
              </a:lnSpc>
              <a:spcBef>
                <a:spcPts val="1000"/>
              </a:spcBef>
              <a:spcAft>
                <a:spcPts val="0"/>
              </a:spcAft>
              <a:buSzPts val="2800"/>
              <a:buNone/>
            </a:pPr>
            <a:endParaRPr lang="en-US" dirty="0" smtClean="0"/>
          </a:p>
          <a:p>
            <a:pPr marL="0" lvl="0" indent="0" algn="l" rtl="0">
              <a:lnSpc>
                <a:spcPct val="90000"/>
              </a:lnSpc>
              <a:spcBef>
                <a:spcPts val="1000"/>
              </a:spcBef>
              <a:spcAft>
                <a:spcPts val="0"/>
              </a:spcAft>
              <a:buSzPts val="2800"/>
              <a:buNone/>
            </a:pPr>
            <a:endParaRPr lang="en-US" dirty="0" smtClean="0"/>
          </a:p>
          <a:p>
            <a:pPr marL="0" lvl="0" indent="0" algn="l" rtl="0">
              <a:lnSpc>
                <a:spcPct val="90000"/>
              </a:lnSpc>
              <a:spcBef>
                <a:spcPts val="1000"/>
              </a:spcBef>
              <a:spcAft>
                <a:spcPts val="0"/>
              </a:spcAft>
              <a:buSzPts val="2800"/>
              <a:buNone/>
            </a:pPr>
            <a:endParaRPr lang="en-US" dirty="0" smtClean="0"/>
          </a:p>
          <a:p>
            <a:pPr marL="0" lvl="0" indent="0" algn="l" rtl="0">
              <a:lnSpc>
                <a:spcPct val="90000"/>
              </a:lnSpc>
              <a:spcBef>
                <a:spcPts val="1000"/>
              </a:spcBef>
              <a:spcAft>
                <a:spcPts val="0"/>
              </a:spcAft>
              <a:buSzPts val="2800"/>
              <a:buNone/>
            </a:pPr>
            <a:endParaRPr lang="en-US" dirty="0" smtClean="0"/>
          </a:p>
          <a:p>
            <a:pPr marL="228600" lvl="0" indent="-50800" algn="l" rtl="0">
              <a:lnSpc>
                <a:spcPct val="90000"/>
              </a:lnSpc>
              <a:spcBef>
                <a:spcPts val="1000"/>
              </a:spcBef>
              <a:spcAft>
                <a:spcPts val="0"/>
              </a:spcAft>
              <a:buClr>
                <a:srgbClr val="0CEC1B"/>
              </a:buClr>
              <a:buSzPts val="2800"/>
              <a:buFont typeface="Noto Sans Symbols"/>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6d4cf358ee_0_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entury Gothic"/>
              <a:buNone/>
            </a:pPr>
            <a:r>
              <a:rPr lang="es-ES" dirty="0" err="1"/>
              <a:t>Unit</a:t>
            </a:r>
            <a:r>
              <a:rPr lang="es-ES" dirty="0"/>
              <a:t> 6:Viral </a:t>
            </a:r>
            <a:r>
              <a:rPr lang="es-ES" dirty="0" err="1"/>
              <a:t>Skills</a:t>
            </a:r>
            <a:r>
              <a:rPr lang="es-ES" dirty="0"/>
              <a:t>   E-THEK</a:t>
            </a:r>
            <a:r>
              <a:rPr lang="es-ES" dirty="0" smtClean="0"/>
              <a:t>. TEMPLATE</a:t>
            </a:r>
            <a:endParaRPr dirty="0"/>
          </a:p>
        </p:txBody>
      </p:sp>
      <p:sp>
        <p:nvSpPr>
          <p:cNvPr id="167" name="Google Shape;167;g6d4cf358ee_0_1"/>
          <p:cNvSpPr txBox="1">
            <a:spLocks noGrp="1"/>
          </p:cNvSpPr>
          <p:nvPr>
            <p:ph type="body" idx="1"/>
          </p:nvPr>
        </p:nvSpPr>
        <p:spPr>
          <a:xfrm>
            <a:off x="291798" y="1690689"/>
            <a:ext cx="8532600" cy="46923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750"/>
              <a:buNone/>
            </a:pPr>
            <a:endParaRPr sz="1750" dirty="0"/>
          </a:p>
          <a:p>
            <a:pPr marL="0" lvl="0" indent="0" algn="l" rtl="0">
              <a:lnSpc>
                <a:spcPct val="70000"/>
              </a:lnSpc>
              <a:spcBef>
                <a:spcPts val="1000"/>
              </a:spcBef>
              <a:spcAft>
                <a:spcPts val="0"/>
              </a:spcAft>
              <a:buSzPts val="1750"/>
              <a:buNone/>
            </a:pPr>
            <a:endParaRPr sz="1750" dirty="0"/>
          </a:p>
          <a:p>
            <a:pPr marL="0" lvl="0" indent="0" algn="l" rtl="0">
              <a:lnSpc>
                <a:spcPct val="70000"/>
              </a:lnSpc>
              <a:spcBef>
                <a:spcPts val="1000"/>
              </a:spcBef>
              <a:spcAft>
                <a:spcPts val="0"/>
              </a:spcAft>
              <a:buSzPts val="1750"/>
              <a:buNone/>
            </a:pPr>
            <a:endParaRPr sz="1750" dirty="0"/>
          </a:p>
          <a:p>
            <a:pPr marL="228600" lvl="0" indent="-117475" algn="l" rtl="0">
              <a:lnSpc>
                <a:spcPct val="70000"/>
              </a:lnSpc>
              <a:spcBef>
                <a:spcPts val="1000"/>
              </a:spcBef>
              <a:spcAft>
                <a:spcPts val="0"/>
              </a:spcAft>
              <a:buClr>
                <a:srgbClr val="0CEC1B"/>
              </a:buClr>
              <a:buSzPts val="1750"/>
              <a:buFont typeface="Noto Sans Symbols"/>
              <a:buNone/>
            </a:pPr>
            <a:endParaRPr sz="1750" dirty="0"/>
          </a:p>
          <a:p>
            <a:pPr marL="228600" lvl="0" indent="-117475" algn="l" rtl="0">
              <a:lnSpc>
                <a:spcPct val="70000"/>
              </a:lnSpc>
              <a:spcBef>
                <a:spcPts val="1000"/>
              </a:spcBef>
              <a:spcAft>
                <a:spcPts val="0"/>
              </a:spcAft>
              <a:buClr>
                <a:srgbClr val="0CEC1B"/>
              </a:buClr>
              <a:buSzPts val="1750"/>
              <a:buFont typeface="Noto Sans Symbols"/>
              <a:buNone/>
            </a:pPr>
            <a:endParaRPr sz="1750" dirty="0"/>
          </a:p>
          <a:p>
            <a:pPr marL="228600" lvl="0" indent="-117475" algn="l" rtl="0">
              <a:lnSpc>
                <a:spcPct val="70000"/>
              </a:lnSpc>
              <a:spcBef>
                <a:spcPts val="1000"/>
              </a:spcBef>
              <a:spcAft>
                <a:spcPts val="0"/>
              </a:spcAft>
              <a:buClr>
                <a:srgbClr val="0CEC1B"/>
              </a:buClr>
              <a:buSzPts val="1750"/>
              <a:buFont typeface="Noto Sans Symbols"/>
              <a:buNone/>
            </a:pPr>
            <a:endParaRPr sz="1750" i="1" dirty="0"/>
          </a:p>
          <a:p>
            <a:pPr marL="228600" lvl="0" indent="-117475" algn="l" rtl="0">
              <a:lnSpc>
                <a:spcPct val="70000"/>
              </a:lnSpc>
              <a:spcBef>
                <a:spcPts val="1000"/>
              </a:spcBef>
              <a:spcAft>
                <a:spcPts val="0"/>
              </a:spcAft>
              <a:buClr>
                <a:srgbClr val="0CEC1B"/>
              </a:buClr>
              <a:buSzPts val="1750"/>
              <a:buFont typeface="Noto Sans Symbols"/>
              <a:buNone/>
            </a:pPr>
            <a:endParaRPr sz="1750" dirty="0"/>
          </a:p>
          <a:p>
            <a:pPr marL="228600" lvl="0" indent="-117475" algn="l" rtl="0">
              <a:lnSpc>
                <a:spcPct val="70000"/>
              </a:lnSpc>
              <a:spcBef>
                <a:spcPts val="1000"/>
              </a:spcBef>
              <a:spcAft>
                <a:spcPts val="0"/>
              </a:spcAft>
              <a:buClr>
                <a:srgbClr val="0CEC1B"/>
              </a:buClr>
              <a:buSzPts val="1750"/>
              <a:buFont typeface="Noto Sans Symbols"/>
              <a:buNone/>
            </a:pPr>
            <a:endParaRPr sz="1750" dirty="0"/>
          </a:p>
          <a:p>
            <a:pPr marL="228600" lvl="0" indent="-117475" algn="l" rtl="0">
              <a:lnSpc>
                <a:spcPct val="70000"/>
              </a:lnSpc>
              <a:spcBef>
                <a:spcPts val="1000"/>
              </a:spcBef>
              <a:spcAft>
                <a:spcPts val="0"/>
              </a:spcAft>
              <a:buClr>
                <a:srgbClr val="0CEC1B"/>
              </a:buClr>
              <a:buSzPts val="1750"/>
              <a:buFont typeface="Noto Sans Symbols"/>
              <a:buNone/>
            </a:pPr>
            <a:endParaRPr sz="1750" dirty="0"/>
          </a:p>
        </p:txBody>
      </p:sp>
      <p:pic>
        <p:nvPicPr>
          <p:cNvPr id="1026" name="Picture 2" descr="Z:\Projects\VIRAL Skills\_IOS\IO2\ViRAL Skills E-Thek_TEMPLATE_Version October 2019_page-0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6907" t="11086" r="5911" b="10271"/>
          <a:stretch/>
        </p:blipFill>
        <p:spPr bwMode="auto">
          <a:xfrm>
            <a:off x="690133" y="1700808"/>
            <a:ext cx="7747622" cy="45036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6d4cf358ee_0_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entury Gothic"/>
              <a:buNone/>
            </a:pPr>
            <a:r>
              <a:rPr lang="es-ES" dirty="0" err="1"/>
              <a:t>Unit</a:t>
            </a:r>
            <a:r>
              <a:rPr lang="es-ES" dirty="0"/>
              <a:t> 6:Viral </a:t>
            </a:r>
            <a:r>
              <a:rPr lang="es-ES" dirty="0" err="1"/>
              <a:t>Skills</a:t>
            </a:r>
            <a:r>
              <a:rPr lang="es-ES" dirty="0"/>
              <a:t>   E-THEK</a:t>
            </a:r>
            <a:r>
              <a:rPr lang="es-ES" dirty="0" smtClean="0"/>
              <a:t>. TEMPLATE</a:t>
            </a:r>
            <a:endParaRPr dirty="0"/>
          </a:p>
        </p:txBody>
      </p:sp>
      <p:pic>
        <p:nvPicPr>
          <p:cNvPr id="2050" name="Picture 2" descr="Z:\Projects\VIRAL Skills\_IOS\IO2\ViRAL Skills E-Thek_TEMPLATE_Version October 2019_page-0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7744" t="11207" r="6349" b="12655"/>
          <a:stretch/>
        </p:blipFill>
        <p:spPr bwMode="auto">
          <a:xfrm>
            <a:off x="827584" y="1772817"/>
            <a:ext cx="7560840" cy="4464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6d4cf358ee_0_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entury Gothic"/>
              <a:buNone/>
            </a:pPr>
            <a:r>
              <a:rPr lang="es-ES" dirty="0" err="1"/>
              <a:t>Unit</a:t>
            </a:r>
            <a:r>
              <a:rPr lang="es-ES" dirty="0"/>
              <a:t> 6:Viral </a:t>
            </a:r>
            <a:r>
              <a:rPr lang="es-ES" dirty="0" err="1"/>
              <a:t>Skills</a:t>
            </a:r>
            <a:r>
              <a:rPr lang="es-ES" dirty="0"/>
              <a:t>   E-THEK</a:t>
            </a:r>
            <a:r>
              <a:rPr lang="es-ES" dirty="0" smtClean="0"/>
              <a:t>. TEMPLATE</a:t>
            </a:r>
            <a:endParaRPr dirty="0"/>
          </a:p>
        </p:txBody>
      </p:sp>
      <p:pic>
        <p:nvPicPr>
          <p:cNvPr id="3074" name="Picture 2" descr="Z:\Projects\VIRAL Skills\_IOS\IO2\ViRAL Skills E-Thek_TEMPLATE_Version October 2019_page-0003.jpg"/>
          <p:cNvPicPr>
            <a:picLocks noChangeAspect="1" noChangeArrowheads="1"/>
          </p:cNvPicPr>
          <p:nvPr/>
        </p:nvPicPr>
        <p:blipFill rotWithShape="1">
          <a:blip r:embed="rId3">
            <a:extLst>
              <a:ext uri="{28A0092B-C50C-407E-A947-70E740481C1C}">
                <a14:useLocalDpi xmlns:a14="http://schemas.microsoft.com/office/drawing/2010/main" val="0"/>
              </a:ext>
            </a:extLst>
          </a:blip>
          <a:srcRect l="7486" t="10843" r="6097" b="12659"/>
          <a:stretch/>
        </p:blipFill>
        <p:spPr bwMode="auto">
          <a:xfrm>
            <a:off x="1043608" y="1772816"/>
            <a:ext cx="734481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192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623888" y="1925864"/>
            <a:ext cx="7770812" cy="170376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92A5A"/>
              </a:buClr>
              <a:buSzPts val="4400"/>
              <a:buFont typeface="Century Gothic"/>
              <a:buNone/>
            </a:pPr>
            <a:r>
              <a:rPr lang="es-ES"/>
              <a:t>Testing session 1.GOOGLE EARHT VR:</a:t>
            </a:r>
            <a:r>
              <a:rPr lang="es-ES" sz="2400" u="sng" cap="none">
                <a:solidFill>
                  <a:schemeClr val="hlink"/>
                </a:solidFill>
                <a:latin typeface="Arial"/>
                <a:ea typeface="Arial"/>
                <a:cs typeface="Arial"/>
                <a:sym typeface="Arial"/>
                <a:hlinkClick r:id="rId3"/>
              </a:rPr>
              <a:t>https://arvr.google.com/earth/</a:t>
            </a:r>
            <a:endParaRPr sz="2400"/>
          </a:p>
        </p:txBody>
      </p:sp>
      <p:sp>
        <p:nvSpPr>
          <p:cNvPr id="181" name="Google Shape;181;p15"/>
          <p:cNvSpPr txBox="1">
            <a:spLocks noGrp="1"/>
          </p:cNvSpPr>
          <p:nvPr>
            <p:ph type="body" idx="1"/>
          </p:nvPr>
        </p:nvSpPr>
        <p:spPr>
          <a:xfrm>
            <a:off x="623888" y="3817019"/>
            <a:ext cx="7770812" cy="15001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92A5A"/>
              </a:buClr>
              <a:buSzPts val="2400"/>
              <a:buNone/>
            </a:pPr>
            <a:r>
              <a:rPr lang="es-ES" dirty="0" err="1"/>
              <a:t>Each</a:t>
            </a:r>
            <a:r>
              <a:rPr lang="es-ES" dirty="0"/>
              <a:t> </a:t>
            </a:r>
            <a:r>
              <a:rPr lang="es-ES" dirty="0" err="1"/>
              <a:t>participant</a:t>
            </a:r>
            <a:r>
              <a:rPr lang="es-ES" dirty="0"/>
              <a:t> </a:t>
            </a:r>
            <a:r>
              <a:rPr lang="es-ES" dirty="0" err="1"/>
              <a:t>will</a:t>
            </a:r>
            <a:r>
              <a:rPr lang="es-ES" dirty="0"/>
              <a:t> try </a:t>
            </a:r>
            <a:r>
              <a:rPr lang="es-ES" dirty="0" err="1"/>
              <a:t>to</a:t>
            </a:r>
            <a:r>
              <a:rPr lang="es-ES" dirty="0"/>
              <a:t> </a:t>
            </a:r>
            <a:r>
              <a:rPr lang="es-ES" dirty="0" err="1"/>
              <a:t>visualize</a:t>
            </a:r>
            <a:r>
              <a:rPr lang="es-ES" dirty="0"/>
              <a:t> </a:t>
            </a:r>
            <a:r>
              <a:rPr lang="es-ES" dirty="0" err="1"/>
              <a:t>the</a:t>
            </a:r>
            <a:r>
              <a:rPr lang="es-ES" dirty="0"/>
              <a:t> </a:t>
            </a:r>
            <a:r>
              <a:rPr lang="es-ES" dirty="0" err="1"/>
              <a:t>locations</a:t>
            </a:r>
            <a:r>
              <a:rPr lang="es-ES" dirty="0"/>
              <a:t> and </a:t>
            </a:r>
            <a:r>
              <a:rPr lang="es-ES" dirty="0" err="1"/>
              <a:t>monuments</a:t>
            </a:r>
            <a:r>
              <a:rPr lang="es-ES" dirty="0"/>
              <a:t> </a:t>
            </a:r>
            <a:r>
              <a:rPr lang="es-ES" dirty="0" err="1"/>
              <a:t>chosen</a:t>
            </a:r>
            <a:r>
              <a:rPr lang="es-ES" dirty="0"/>
              <a:t> as </a:t>
            </a:r>
            <a:r>
              <a:rPr lang="es-ES" dirty="0" err="1"/>
              <a:t>World</a:t>
            </a:r>
            <a:r>
              <a:rPr lang="es-ES" dirty="0"/>
              <a:t> </a:t>
            </a:r>
            <a:r>
              <a:rPr lang="es-ES" dirty="0" err="1"/>
              <a:t>Heritage</a:t>
            </a:r>
            <a:r>
              <a:rPr lang="es-ES" dirty="0"/>
              <a:t> </a:t>
            </a:r>
            <a:r>
              <a:rPr lang="es-ES" dirty="0" err="1"/>
              <a:t>Sites</a:t>
            </a:r>
            <a:r>
              <a:rPr lang="es-ES" dirty="0"/>
              <a:t> </a:t>
            </a:r>
            <a:r>
              <a:rPr lang="es-ES" dirty="0" err="1"/>
              <a:t>by</a:t>
            </a:r>
            <a:r>
              <a:rPr lang="es-ES" dirty="0"/>
              <a:t> UNESCO in </a:t>
            </a:r>
            <a:r>
              <a:rPr lang="es-ES" dirty="0" err="1"/>
              <a:t>Europe</a:t>
            </a:r>
            <a:r>
              <a:rPr lang="es-ES" dirty="0"/>
              <a:t>.</a:t>
            </a: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txBox="1">
            <a:spLocks noGrp="1"/>
          </p:cNvSpPr>
          <p:nvPr>
            <p:ph type="title"/>
          </p:nvPr>
        </p:nvSpPr>
        <p:spPr>
          <a:xfrm>
            <a:off x="623888" y="1925864"/>
            <a:ext cx="7770812" cy="170376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92A5A"/>
              </a:buClr>
              <a:buSzPts val="4400"/>
              <a:buFont typeface="Century Gothic"/>
              <a:buNone/>
            </a:pPr>
            <a:r>
              <a:rPr lang="es-ES"/>
              <a:t>Testing session 2.WITHIN VR:</a:t>
            </a:r>
            <a:r>
              <a:rPr lang="es-ES" sz="2400" u="sng" cap="none">
                <a:solidFill>
                  <a:schemeClr val="hlink"/>
                </a:solidFill>
                <a:latin typeface="Arial"/>
                <a:ea typeface="Arial"/>
                <a:cs typeface="Arial"/>
                <a:sym typeface="Arial"/>
                <a:hlinkClick r:id="rId3"/>
              </a:rPr>
              <a:t>https://www.with.in/</a:t>
            </a:r>
            <a:endParaRPr sz="2400"/>
          </a:p>
        </p:txBody>
      </p:sp>
      <p:sp>
        <p:nvSpPr>
          <p:cNvPr id="187" name="Google Shape;187;p16"/>
          <p:cNvSpPr txBox="1">
            <a:spLocks noGrp="1"/>
          </p:cNvSpPr>
          <p:nvPr>
            <p:ph type="body" idx="1"/>
          </p:nvPr>
        </p:nvSpPr>
        <p:spPr>
          <a:xfrm>
            <a:off x="623888" y="3817019"/>
            <a:ext cx="7770812" cy="1500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00"/>
              </a:spcBef>
              <a:spcAft>
                <a:spcPts val="0"/>
              </a:spcAft>
              <a:buClr>
                <a:schemeClr val="dk1"/>
              </a:buClr>
              <a:buSzPts val="1100"/>
              <a:buFont typeface="Arial"/>
              <a:buNone/>
            </a:pPr>
            <a:r>
              <a:rPr lang="es-ES" dirty="0" err="1"/>
              <a:t>Practice</a:t>
            </a:r>
            <a:r>
              <a:rPr lang="es-ES" dirty="0"/>
              <a:t> 1</a:t>
            </a:r>
            <a:r>
              <a:rPr lang="es-ES" dirty="0"/>
              <a:t>: CNN: </a:t>
            </a:r>
            <a:r>
              <a:rPr lang="es-ES" dirty="0" err="1"/>
              <a:t>Iceland</a:t>
            </a:r>
            <a:r>
              <a:rPr lang="es-ES" dirty="0"/>
              <a:t> </a:t>
            </a:r>
            <a:r>
              <a:rPr lang="es-ES" dirty="0" err="1"/>
              <a:t>is</a:t>
            </a:r>
            <a:r>
              <a:rPr lang="es-ES" dirty="0"/>
              <a:t> </a:t>
            </a:r>
            <a:r>
              <a:rPr lang="es-ES" dirty="0" err="1"/>
              <a:t>Melting</a:t>
            </a:r>
            <a:r>
              <a:rPr lang="es-ES" dirty="0"/>
              <a:t>.</a:t>
            </a:r>
            <a:endParaRPr dirty="0"/>
          </a:p>
          <a:p>
            <a:pPr marL="0" lvl="0" indent="0" algn="l" rtl="0">
              <a:lnSpc>
                <a:spcPct val="100000"/>
              </a:lnSpc>
              <a:spcBef>
                <a:spcPts val="300"/>
              </a:spcBef>
              <a:spcAft>
                <a:spcPts val="0"/>
              </a:spcAft>
              <a:buClr>
                <a:schemeClr val="dk1"/>
              </a:buClr>
              <a:buSzPts val="1100"/>
              <a:buFont typeface="Arial"/>
              <a:buNone/>
            </a:pPr>
            <a:r>
              <a:rPr lang="es-ES" sz="2000" dirty="0" err="1"/>
              <a:t>Fly</a:t>
            </a:r>
            <a:r>
              <a:rPr lang="es-ES" sz="2000" dirty="0"/>
              <a:t> </a:t>
            </a:r>
            <a:r>
              <a:rPr lang="es-ES" sz="2000" dirty="0" err="1"/>
              <a:t>over</a:t>
            </a:r>
            <a:r>
              <a:rPr lang="es-ES" sz="2000" dirty="0"/>
              <a:t> </a:t>
            </a:r>
            <a:r>
              <a:rPr lang="es-ES" sz="2000" dirty="0" err="1"/>
              <a:t>Iceland's</a:t>
            </a:r>
            <a:r>
              <a:rPr lang="es-ES" sz="2000" dirty="0"/>
              <a:t> </a:t>
            </a:r>
            <a:r>
              <a:rPr lang="es-ES" sz="2000" dirty="0" err="1"/>
              <a:t>most</a:t>
            </a:r>
            <a:r>
              <a:rPr lang="es-ES" sz="2000" dirty="0"/>
              <a:t> </a:t>
            </a:r>
            <a:r>
              <a:rPr lang="es-ES" sz="2000" dirty="0" err="1"/>
              <a:t>famous</a:t>
            </a:r>
            <a:r>
              <a:rPr lang="es-ES" sz="2000" dirty="0"/>
              <a:t> natural </a:t>
            </a:r>
            <a:r>
              <a:rPr lang="es-ES" sz="2000" dirty="0" err="1"/>
              <a:t>wonders</a:t>
            </a:r>
            <a:r>
              <a:rPr lang="es-ES" sz="2000" dirty="0"/>
              <a:t> and </a:t>
            </a:r>
            <a:r>
              <a:rPr lang="es-ES" sz="2000" dirty="0" err="1"/>
              <a:t>discover</a:t>
            </a:r>
            <a:r>
              <a:rPr lang="es-ES" sz="2000" dirty="0"/>
              <a:t> </a:t>
            </a:r>
            <a:r>
              <a:rPr lang="es-ES" sz="2000" dirty="0" err="1"/>
              <a:t>how</a:t>
            </a:r>
            <a:r>
              <a:rPr lang="es-ES" sz="2000" dirty="0"/>
              <a:t> </a:t>
            </a:r>
            <a:r>
              <a:rPr lang="es-ES" sz="2000" dirty="0" err="1"/>
              <a:t>climate</a:t>
            </a:r>
            <a:r>
              <a:rPr lang="es-ES" sz="2000" dirty="0"/>
              <a:t> </a:t>
            </a:r>
            <a:r>
              <a:rPr lang="es-ES" sz="2000" dirty="0" err="1"/>
              <a:t>change</a:t>
            </a:r>
            <a:r>
              <a:rPr lang="es-ES" sz="2000" dirty="0"/>
              <a:t> </a:t>
            </a:r>
            <a:r>
              <a:rPr lang="es-ES" sz="2000" dirty="0" err="1"/>
              <a:t>could</a:t>
            </a:r>
            <a:r>
              <a:rPr lang="es-ES" sz="2000" dirty="0"/>
              <a:t> </a:t>
            </a:r>
            <a:r>
              <a:rPr lang="es-ES" sz="2000" dirty="0" err="1"/>
              <a:t>make</a:t>
            </a:r>
            <a:r>
              <a:rPr lang="es-ES" sz="2000" dirty="0"/>
              <a:t> </a:t>
            </a:r>
            <a:r>
              <a:rPr lang="es-ES" sz="2000" dirty="0" err="1"/>
              <a:t>it</a:t>
            </a:r>
            <a:r>
              <a:rPr lang="es-ES" sz="2000" dirty="0"/>
              <a:t> </a:t>
            </a:r>
            <a:r>
              <a:rPr lang="es-ES" sz="2000" dirty="0" err="1"/>
              <a:t>all</a:t>
            </a:r>
            <a:r>
              <a:rPr lang="es-ES" sz="2000" dirty="0"/>
              <a:t> </a:t>
            </a:r>
            <a:r>
              <a:rPr lang="es-ES" sz="2000" dirty="0" err="1"/>
              <a:t>disappear</a:t>
            </a:r>
            <a:r>
              <a:rPr lang="es-ES" sz="2000" dirty="0"/>
              <a:t>.</a:t>
            </a:r>
            <a:endParaRPr sz="2000" dirty="0"/>
          </a:p>
          <a:p>
            <a:pPr marL="0" lvl="0" indent="0" algn="ctr" rtl="0">
              <a:lnSpc>
                <a:spcPct val="90000"/>
              </a:lnSpc>
              <a:spcBef>
                <a:spcPts val="300"/>
              </a:spcBef>
              <a:spcAft>
                <a:spcPts val="0"/>
              </a:spcAft>
              <a:buClr>
                <a:srgbClr val="292A5A"/>
              </a:buClr>
              <a:buSzPts val="2400"/>
              <a:buNone/>
            </a:pP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6d4cf358ee_0_16"/>
          <p:cNvSpPr txBox="1">
            <a:spLocks noGrp="1"/>
          </p:cNvSpPr>
          <p:nvPr>
            <p:ph type="title"/>
          </p:nvPr>
        </p:nvSpPr>
        <p:spPr>
          <a:xfrm>
            <a:off x="623888" y="1925864"/>
            <a:ext cx="7770900" cy="1703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92A5A"/>
              </a:buClr>
              <a:buSzPts val="4400"/>
              <a:buFont typeface="Century Gothic"/>
              <a:buNone/>
            </a:pPr>
            <a:r>
              <a:rPr lang="es-ES"/>
              <a:t>Testing session 2.WITHIN VR</a:t>
            </a:r>
            <a:endParaRPr/>
          </a:p>
        </p:txBody>
      </p:sp>
      <p:sp>
        <p:nvSpPr>
          <p:cNvPr id="193" name="Google Shape;193;g6d4cf358ee_0_16"/>
          <p:cNvSpPr txBox="1">
            <a:spLocks noGrp="1"/>
          </p:cNvSpPr>
          <p:nvPr>
            <p:ph type="body" idx="1"/>
          </p:nvPr>
        </p:nvSpPr>
        <p:spPr>
          <a:xfrm>
            <a:off x="623888" y="3817019"/>
            <a:ext cx="7770900" cy="15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
              </a:spcBef>
              <a:spcAft>
                <a:spcPts val="0"/>
              </a:spcAft>
              <a:buClr>
                <a:schemeClr val="dk1"/>
              </a:buClr>
              <a:buSzPts val="1100"/>
              <a:buNone/>
            </a:pPr>
            <a:r>
              <a:rPr lang="es-ES" dirty="0" err="1"/>
              <a:t>Practice</a:t>
            </a:r>
            <a:r>
              <a:rPr lang="es-ES" dirty="0"/>
              <a:t> 2:</a:t>
            </a:r>
            <a:r>
              <a:rPr lang="es-ES" dirty="0">
                <a:sym typeface="Helvetica Neue"/>
              </a:rPr>
              <a:t> </a:t>
            </a:r>
            <a:r>
              <a:rPr lang="es-ES" dirty="0"/>
              <a:t>CNN: Toro Bravo.</a:t>
            </a:r>
            <a:endParaRPr dirty="0"/>
          </a:p>
          <a:p>
            <a:pPr marL="0" lvl="0" indent="0" algn="l" rtl="0">
              <a:lnSpc>
                <a:spcPct val="100000"/>
              </a:lnSpc>
              <a:spcBef>
                <a:spcPts val="300"/>
              </a:spcBef>
              <a:spcAft>
                <a:spcPts val="0"/>
              </a:spcAft>
              <a:buClr>
                <a:schemeClr val="dk1"/>
              </a:buClr>
              <a:buSzPts val="1100"/>
              <a:buNone/>
            </a:pPr>
            <a:r>
              <a:rPr lang="es-ES" sz="2000" dirty="0" err="1"/>
              <a:t>Every</a:t>
            </a:r>
            <a:r>
              <a:rPr lang="es-ES" sz="2000" dirty="0"/>
              <a:t> </a:t>
            </a:r>
            <a:r>
              <a:rPr lang="es-ES" sz="2000" dirty="0" err="1"/>
              <a:t>year</a:t>
            </a:r>
            <a:r>
              <a:rPr lang="es-ES" sz="2000" dirty="0"/>
              <a:t>, </a:t>
            </a:r>
            <a:r>
              <a:rPr lang="es-ES" sz="2000" dirty="0" err="1"/>
              <a:t>thousands</a:t>
            </a:r>
            <a:r>
              <a:rPr lang="es-ES" sz="2000" dirty="0"/>
              <a:t> of amateur </a:t>
            </a:r>
            <a:r>
              <a:rPr lang="es-ES" sz="2000" dirty="0" err="1"/>
              <a:t>daredevils</a:t>
            </a:r>
            <a:r>
              <a:rPr lang="es-ES" sz="2000" dirty="0"/>
              <a:t> </a:t>
            </a:r>
            <a:r>
              <a:rPr lang="es-ES" sz="2000" dirty="0" err="1"/>
              <a:t>flock</a:t>
            </a:r>
            <a:r>
              <a:rPr lang="es-ES" sz="2000" dirty="0"/>
              <a:t> </a:t>
            </a:r>
            <a:r>
              <a:rPr lang="es-ES" sz="2000" dirty="0" err="1"/>
              <a:t>to</a:t>
            </a:r>
            <a:r>
              <a:rPr lang="es-ES" sz="2000" dirty="0"/>
              <a:t> Pamplona in </a:t>
            </a:r>
            <a:r>
              <a:rPr lang="es-ES" sz="2000" dirty="0" err="1"/>
              <a:t>the</a:t>
            </a:r>
            <a:r>
              <a:rPr lang="es-ES" sz="2000" dirty="0"/>
              <a:t> hopes of </a:t>
            </a:r>
            <a:r>
              <a:rPr lang="es-ES" sz="2000" dirty="0" err="1"/>
              <a:t>coming</a:t>
            </a:r>
            <a:r>
              <a:rPr lang="es-ES" sz="2000" dirty="0"/>
              <a:t> </a:t>
            </a:r>
            <a:r>
              <a:rPr lang="es-ES" sz="2000" dirty="0" err="1"/>
              <a:t>face-to-face</a:t>
            </a:r>
            <a:r>
              <a:rPr lang="es-ES" sz="2000" dirty="0"/>
              <a:t> </a:t>
            </a:r>
            <a:r>
              <a:rPr lang="es-ES" sz="2000" dirty="0" err="1"/>
              <a:t>with</a:t>
            </a:r>
            <a:r>
              <a:rPr lang="es-ES" sz="2000" dirty="0"/>
              <a:t> Toro Bravo – </a:t>
            </a:r>
            <a:r>
              <a:rPr lang="es-ES" sz="2000" dirty="0" err="1"/>
              <a:t>the</a:t>
            </a:r>
            <a:r>
              <a:rPr lang="es-ES" sz="2000" dirty="0"/>
              <a:t> </a:t>
            </a:r>
            <a:r>
              <a:rPr lang="es-ES" sz="2000" dirty="0" err="1"/>
              <a:t>Spanish</a:t>
            </a:r>
            <a:r>
              <a:rPr lang="es-ES" sz="2000" dirty="0"/>
              <a:t> </a:t>
            </a:r>
            <a:r>
              <a:rPr lang="es-ES" sz="2000" dirty="0" err="1"/>
              <a:t>Fighting</a:t>
            </a:r>
            <a:r>
              <a:rPr lang="es-ES" sz="2000" dirty="0"/>
              <a:t> Bull. </a:t>
            </a:r>
            <a:r>
              <a:rPr lang="es-ES" sz="2000" dirty="0" err="1"/>
              <a:t>Now</a:t>
            </a:r>
            <a:r>
              <a:rPr lang="es-ES" sz="2000" dirty="0"/>
              <a:t>, </a:t>
            </a:r>
            <a:r>
              <a:rPr lang="es-ES" sz="2000" dirty="0" err="1"/>
              <a:t>witness</a:t>
            </a:r>
            <a:r>
              <a:rPr lang="es-ES" sz="2000" dirty="0"/>
              <a:t> </a:t>
            </a:r>
            <a:r>
              <a:rPr lang="es-ES" sz="2000" dirty="0" err="1"/>
              <a:t>Spain’s</a:t>
            </a:r>
            <a:r>
              <a:rPr lang="es-ES" sz="2000" dirty="0"/>
              <a:t> intense and controversial </a:t>
            </a:r>
            <a:r>
              <a:rPr lang="es-ES" sz="2000" dirty="0" err="1"/>
              <a:t>spectacle</a:t>
            </a:r>
            <a:r>
              <a:rPr lang="es-ES" sz="2000" dirty="0"/>
              <a:t>, </a:t>
            </a:r>
            <a:r>
              <a:rPr lang="es-ES" sz="2000" dirty="0" err="1"/>
              <a:t>Running</a:t>
            </a:r>
            <a:r>
              <a:rPr lang="es-ES" sz="2000" dirty="0"/>
              <a:t> of </a:t>
            </a:r>
            <a:r>
              <a:rPr lang="es-ES" sz="2000" dirty="0" err="1"/>
              <a:t>the</a:t>
            </a:r>
            <a:r>
              <a:rPr lang="es-ES" sz="2000" dirty="0"/>
              <a:t> </a:t>
            </a:r>
            <a:r>
              <a:rPr lang="es-ES" sz="2000" dirty="0" err="1"/>
              <a:t>Bulls</a:t>
            </a:r>
            <a:r>
              <a:rPr lang="es-ES" sz="2000" dirty="0"/>
              <a:t>, up </a:t>
            </a:r>
            <a:r>
              <a:rPr lang="es-ES" sz="2000" dirty="0" err="1"/>
              <a:t>close</a:t>
            </a:r>
            <a:r>
              <a:rPr lang="es-ES" sz="2000" dirty="0"/>
              <a:t> </a:t>
            </a:r>
            <a:r>
              <a:rPr lang="es-ES" sz="2000" dirty="0" err="1"/>
              <a:t>like</a:t>
            </a:r>
            <a:r>
              <a:rPr lang="es-ES" sz="2000" dirty="0"/>
              <a:t> </a:t>
            </a:r>
            <a:endParaRPr sz="2000" dirty="0"/>
          </a:p>
          <a:p>
            <a:pPr marL="0" lvl="0" indent="0" algn="ctr" rtl="0">
              <a:lnSpc>
                <a:spcPct val="90000"/>
              </a:lnSpc>
              <a:spcBef>
                <a:spcPts val="300"/>
              </a:spcBef>
              <a:spcAft>
                <a:spcPts val="0"/>
              </a:spcAft>
              <a:buClr>
                <a:srgbClr val="292A5A"/>
              </a:buClr>
              <a:buSzPts val="24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491490" y="365125"/>
            <a:ext cx="3840085" cy="16927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700"/>
              <a:buFont typeface="Century Gothic"/>
              <a:buNone/>
            </a:pPr>
            <a:r>
              <a:rPr lang="es-ES" sz="3700"/>
              <a:t>Introduction To VR Software</a:t>
            </a:r>
            <a:br>
              <a:rPr lang="es-ES" sz="3700"/>
            </a:br>
            <a:endParaRPr sz="3700"/>
          </a:p>
        </p:txBody>
      </p:sp>
      <p:pic>
        <p:nvPicPr>
          <p:cNvPr id="90" name="Google Shape;90;p2" descr="Vr, Virtual, Virtual Reality, Technology, Reality"/>
          <p:cNvPicPr preferRelativeResize="0"/>
          <p:nvPr/>
        </p:nvPicPr>
        <p:blipFill rotWithShape="1">
          <a:blip r:embed="rId3">
            <a:alphaModFix/>
          </a:blip>
          <a:srcRect l="18413" r="35500" b="-1"/>
          <a:stretch/>
        </p:blipFill>
        <p:spPr>
          <a:xfrm>
            <a:off x="4409137" y="-514894"/>
            <a:ext cx="4734863" cy="6857987"/>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
        <p:nvSpPr>
          <p:cNvPr id="91" name="Google Shape;91;p2"/>
          <p:cNvSpPr/>
          <p:nvPr/>
        </p:nvSpPr>
        <p:spPr>
          <a:xfrm>
            <a:off x="202928" y="2348880"/>
            <a:ext cx="5521200" cy="3395761"/>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0CEC1B"/>
              </a:buClr>
              <a:buSzPts val="2000"/>
              <a:buFont typeface="Noto Sans Symbols"/>
              <a:buChar char="▶"/>
            </a:pPr>
            <a:r>
              <a:rPr lang="en-US" sz="2000" b="0" i="0" u="none" strike="noStrike" cap="none" dirty="0" smtClean="0">
                <a:solidFill>
                  <a:schemeClr val="dk1"/>
                </a:solidFill>
                <a:latin typeface="Century Gothic"/>
                <a:ea typeface="Century Gothic"/>
                <a:cs typeface="Century Gothic"/>
                <a:sym typeface="Century Gothic"/>
              </a:rPr>
              <a:t>Virtual Reality is quite a powerful tool for learning and for putting knowledge into practice</a:t>
            </a:r>
            <a:endParaRPr lang="en-US" sz="2000" dirty="0" smtClean="0"/>
          </a:p>
          <a:p>
            <a:pPr marL="228600" marR="0" lvl="0" indent="-228600" algn="l" rtl="0">
              <a:lnSpc>
                <a:spcPct val="90000"/>
              </a:lnSpc>
              <a:spcBef>
                <a:spcPts val="1000"/>
              </a:spcBef>
              <a:spcAft>
                <a:spcPts val="0"/>
              </a:spcAft>
              <a:buClr>
                <a:srgbClr val="0CEC1B"/>
              </a:buClr>
              <a:buSzPts val="2000"/>
              <a:buFont typeface="Noto Sans Symbols"/>
              <a:buChar char="▶"/>
            </a:pPr>
            <a:r>
              <a:rPr lang="en-US" sz="2000" b="0" i="0" u="none" strike="noStrike" cap="none" dirty="0" smtClean="0">
                <a:solidFill>
                  <a:schemeClr val="dk1"/>
                </a:solidFill>
                <a:latin typeface="Century Gothic"/>
                <a:ea typeface="Century Gothic"/>
                <a:cs typeface="Century Gothic"/>
                <a:sym typeface="Century Gothic"/>
              </a:rPr>
              <a:t>Large platforms such as Google, Facebook, and big technology companies like Lenovo, Samsung, Sony… have decided to work on giving access to VR in the classroom.</a:t>
            </a:r>
          </a:p>
          <a:p>
            <a:pPr marL="228600" marR="0" lvl="0" indent="-228600" algn="l" rtl="0">
              <a:lnSpc>
                <a:spcPct val="90000"/>
              </a:lnSpc>
              <a:spcBef>
                <a:spcPts val="1000"/>
              </a:spcBef>
              <a:spcAft>
                <a:spcPts val="0"/>
              </a:spcAft>
              <a:buClr>
                <a:srgbClr val="0CEC1B"/>
              </a:buClr>
              <a:buSzPts val="2000"/>
              <a:buFont typeface="Noto Sans Symbols"/>
              <a:buChar char="▶"/>
            </a:pPr>
            <a:r>
              <a:rPr lang="en-US" sz="2000" b="0" i="0" u="none" strike="noStrike" cap="none" dirty="0" smtClean="0">
                <a:solidFill>
                  <a:schemeClr val="dk1"/>
                </a:solidFill>
                <a:latin typeface="Century Gothic"/>
                <a:ea typeface="Century Gothic"/>
                <a:cs typeface="Century Gothic"/>
                <a:sym typeface="Century Gothic"/>
              </a:rPr>
              <a:t>Teachers and pedagogues are being trained in these new educational methods to make the most of them.</a:t>
            </a:r>
            <a:endParaRPr lang="en-US" sz="20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s-ES"/>
              <a:t>Unit 6:Viral Skills  VR Applications</a:t>
            </a:r>
            <a:endParaRPr/>
          </a:p>
        </p:txBody>
      </p:sp>
      <p:sp>
        <p:nvSpPr>
          <p:cNvPr id="98" name="Google Shape;98;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spcBef>
                <a:spcPts val="0"/>
              </a:spcBef>
              <a:buNone/>
            </a:pPr>
            <a:r>
              <a:rPr lang="es-ES" sz="2600" dirty="0"/>
              <a:t>25 </a:t>
            </a:r>
            <a:r>
              <a:rPr lang="es-ES" sz="2600" dirty="0" err="1"/>
              <a:t>samples</a:t>
            </a:r>
            <a:r>
              <a:rPr lang="es-ES" sz="2600" dirty="0"/>
              <a:t> </a:t>
            </a:r>
            <a:r>
              <a:rPr lang="es-ES" sz="2600" dirty="0" smtClean="0"/>
              <a:t>of VR </a:t>
            </a:r>
            <a:r>
              <a:rPr lang="es-ES" sz="2600" dirty="0" err="1" smtClean="0"/>
              <a:t>applications</a:t>
            </a:r>
            <a:r>
              <a:rPr lang="es-ES" sz="2600" dirty="0" smtClean="0"/>
              <a:t> </a:t>
            </a:r>
            <a:r>
              <a:rPr lang="es-ES" sz="2600" dirty="0" err="1" smtClean="0"/>
              <a:t>have</a:t>
            </a:r>
            <a:r>
              <a:rPr lang="es-ES" sz="2600" dirty="0" smtClean="0"/>
              <a:t> </a:t>
            </a:r>
            <a:r>
              <a:rPr lang="es-ES" sz="2600" dirty="0" err="1"/>
              <a:t>been</a:t>
            </a:r>
            <a:r>
              <a:rPr lang="es-ES" sz="2600" dirty="0"/>
              <a:t> </a:t>
            </a:r>
            <a:r>
              <a:rPr lang="es-ES" sz="2600" dirty="0" err="1" smtClean="0"/>
              <a:t>taken</a:t>
            </a:r>
            <a:r>
              <a:rPr lang="es-ES" sz="2600" dirty="0" smtClean="0"/>
              <a:t>. </a:t>
            </a:r>
            <a:r>
              <a:rPr lang="es-ES" sz="2600" dirty="0"/>
              <a:t>In a </a:t>
            </a:r>
            <a:r>
              <a:rPr lang="es-ES" sz="2600" dirty="0" err="1"/>
              <a:t>first</a:t>
            </a:r>
            <a:r>
              <a:rPr lang="es-ES" sz="2600" dirty="0"/>
              <a:t> </a:t>
            </a:r>
            <a:r>
              <a:rPr lang="es-ES" sz="2600" dirty="0" err="1"/>
              <a:t>filtering</a:t>
            </a:r>
            <a:r>
              <a:rPr lang="es-ES" sz="2600" dirty="0"/>
              <a:t> </a:t>
            </a:r>
            <a:r>
              <a:rPr lang="es-ES" sz="2600" dirty="0" err="1" smtClean="0"/>
              <a:t>the</a:t>
            </a:r>
            <a:r>
              <a:rPr lang="es-ES" sz="2600" dirty="0" smtClean="0"/>
              <a:t> </a:t>
            </a:r>
            <a:r>
              <a:rPr lang="es-ES" sz="2600" dirty="0" err="1"/>
              <a:t>selected</a:t>
            </a:r>
            <a:r>
              <a:rPr lang="es-ES" sz="2600" dirty="0"/>
              <a:t> VR </a:t>
            </a:r>
            <a:r>
              <a:rPr lang="es-ES" sz="2600" dirty="0" err="1"/>
              <a:t>applications</a:t>
            </a:r>
            <a:r>
              <a:rPr lang="es-ES" sz="2600" dirty="0"/>
              <a:t> </a:t>
            </a:r>
            <a:r>
              <a:rPr lang="es-ES" sz="2600" dirty="0" err="1"/>
              <a:t>have</a:t>
            </a:r>
            <a:r>
              <a:rPr lang="es-ES" sz="2600" dirty="0"/>
              <a:t> </a:t>
            </a:r>
            <a:r>
              <a:rPr lang="es-ES" sz="2600" dirty="0" err="1"/>
              <a:t>been</a:t>
            </a:r>
            <a:r>
              <a:rPr lang="es-ES" sz="2600" dirty="0"/>
              <a:t> </a:t>
            </a:r>
            <a:r>
              <a:rPr lang="es-ES" sz="2600" dirty="0" err="1"/>
              <a:t>catalogued</a:t>
            </a:r>
            <a:r>
              <a:rPr lang="es-ES" sz="2600" dirty="0"/>
              <a:t> and </a:t>
            </a:r>
            <a:r>
              <a:rPr lang="es-ES" sz="2600" dirty="0" err="1"/>
              <a:t>categorized</a:t>
            </a:r>
            <a:r>
              <a:rPr lang="es-ES" sz="2600" dirty="0"/>
              <a:t> </a:t>
            </a:r>
            <a:r>
              <a:rPr lang="es-ES" sz="2600" dirty="0" err="1"/>
              <a:t>according</a:t>
            </a:r>
            <a:r>
              <a:rPr lang="es-ES" sz="2600" dirty="0"/>
              <a:t> </a:t>
            </a:r>
            <a:r>
              <a:rPr lang="es-ES" sz="2600" dirty="0" err="1"/>
              <a:t>to</a:t>
            </a:r>
            <a:r>
              <a:rPr lang="es-ES" sz="2600" dirty="0"/>
              <a:t>:</a:t>
            </a:r>
            <a:endParaRPr sz="2600" dirty="0"/>
          </a:p>
          <a:p>
            <a:pPr marL="228600" lvl="0" indent="-228600" algn="l" rtl="0">
              <a:lnSpc>
                <a:spcPct val="90000"/>
              </a:lnSpc>
              <a:spcBef>
                <a:spcPts val="1000"/>
              </a:spcBef>
              <a:spcAft>
                <a:spcPts val="0"/>
              </a:spcAft>
              <a:buSzPts val="2800"/>
              <a:buFont typeface="Century Gothic"/>
              <a:buChar char="►"/>
            </a:pPr>
            <a:r>
              <a:rPr lang="es-ES" sz="2600" dirty="0"/>
              <a:t> Content</a:t>
            </a:r>
            <a:endParaRPr sz="2600" dirty="0"/>
          </a:p>
          <a:p>
            <a:pPr marL="228600" lvl="0" indent="-228600" algn="l" rtl="0">
              <a:lnSpc>
                <a:spcPct val="90000"/>
              </a:lnSpc>
              <a:spcBef>
                <a:spcPts val="1000"/>
              </a:spcBef>
              <a:spcAft>
                <a:spcPts val="0"/>
              </a:spcAft>
              <a:buSzPts val="2800"/>
              <a:buFont typeface="Century Gothic"/>
              <a:buChar char="►"/>
            </a:pPr>
            <a:r>
              <a:rPr lang="es-ES" sz="2600" dirty="0" err="1"/>
              <a:t>Interactivity</a:t>
            </a:r>
            <a:endParaRPr sz="2600" dirty="0"/>
          </a:p>
          <a:p>
            <a:pPr marL="228600" lvl="0" indent="-228600" algn="l" rtl="0">
              <a:lnSpc>
                <a:spcPct val="90000"/>
              </a:lnSpc>
              <a:spcBef>
                <a:spcPts val="1000"/>
              </a:spcBef>
              <a:spcAft>
                <a:spcPts val="0"/>
              </a:spcAft>
              <a:buSzPts val="2800"/>
              <a:buFont typeface="Century Gothic"/>
              <a:buChar char="►"/>
            </a:pPr>
            <a:r>
              <a:rPr lang="es-ES" sz="2600" dirty="0"/>
              <a:t> Video </a:t>
            </a:r>
            <a:r>
              <a:rPr lang="es-ES" sz="2600" dirty="0" err="1"/>
              <a:t>content</a:t>
            </a:r>
            <a:r>
              <a:rPr lang="es-ES" sz="2600" dirty="0"/>
              <a:t> </a:t>
            </a:r>
            <a:endParaRPr sz="2600" dirty="0"/>
          </a:p>
          <a:p>
            <a:pPr marL="228600" lvl="0" indent="-228600" algn="l" rtl="0">
              <a:lnSpc>
                <a:spcPct val="90000"/>
              </a:lnSpc>
              <a:spcBef>
                <a:spcPts val="1000"/>
              </a:spcBef>
              <a:spcAft>
                <a:spcPts val="0"/>
              </a:spcAft>
              <a:buSzPts val="2800"/>
              <a:buFont typeface="Century Gothic"/>
              <a:buChar char="►"/>
            </a:pPr>
            <a:r>
              <a:rPr lang="es-ES" sz="2600" dirty="0"/>
              <a:t> 360º </a:t>
            </a:r>
            <a:r>
              <a:rPr lang="es-ES" sz="2600" dirty="0" err="1"/>
              <a:t>scenes</a:t>
            </a:r>
            <a:r>
              <a:rPr lang="es-ES" sz="2600" dirty="0"/>
              <a:t>  </a:t>
            </a:r>
            <a:endParaRPr sz="2600" dirty="0"/>
          </a:p>
          <a:p>
            <a:pPr marL="228600" lvl="0" indent="-228600" algn="l" rtl="0">
              <a:lnSpc>
                <a:spcPct val="90000"/>
              </a:lnSpc>
              <a:spcBef>
                <a:spcPts val="1000"/>
              </a:spcBef>
              <a:spcAft>
                <a:spcPts val="0"/>
              </a:spcAft>
              <a:buSzPts val="2800"/>
              <a:buFont typeface="Century Gothic"/>
              <a:buChar char="►"/>
            </a:pPr>
            <a:r>
              <a:rPr lang="es-ES" sz="2600" dirty="0" err="1"/>
              <a:t>Self-creating</a:t>
            </a:r>
            <a:r>
              <a:rPr lang="es-ES" sz="2600" dirty="0"/>
              <a:t> </a:t>
            </a:r>
            <a:r>
              <a:rPr lang="es-ES" sz="2600" dirty="0" err="1"/>
              <a:t>experiences</a:t>
            </a:r>
            <a:r>
              <a:rPr lang="es-ES" sz="2600" dirty="0"/>
              <a:t> in VR.  </a:t>
            </a:r>
            <a:endParaRPr sz="2600" dirty="0"/>
          </a:p>
          <a:p>
            <a:pPr marL="0" lvl="0" indent="0" algn="l" rtl="0">
              <a:lnSpc>
                <a:spcPct val="90000"/>
              </a:lnSpc>
              <a:spcBef>
                <a:spcPts val="1000"/>
              </a:spcBef>
              <a:spcAft>
                <a:spcPts val="0"/>
              </a:spcAft>
              <a:buSzPts val="2800"/>
              <a:buNone/>
            </a:pPr>
            <a:endParaRPr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s-ES" dirty="0" err="1"/>
              <a:t>Unit</a:t>
            </a:r>
            <a:r>
              <a:rPr lang="es-ES" dirty="0"/>
              <a:t> 6</a:t>
            </a:r>
            <a:r>
              <a:rPr lang="es-ES" dirty="0" smtClean="0"/>
              <a:t>: Viral </a:t>
            </a:r>
            <a:r>
              <a:rPr lang="es-ES" dirty="0" err="1"/>
              <a:t>Skills</a:t>
            </a:r>
            <a:r>
              <a:rPr lang="es-ES" dirty="0"/>
              <a:t> E-THEK. VR </a:t>
            </a:r>
            <a:r>
              <a:rPr lang="es-ES" dirty="0" err="1"/>
              <a:t>Applications</a:t>
            </a:r>
            <a:endParaRPr dirty="0"/>
          </a:p>
        </p:txBody>
      </p:sp>
      <p:sp>
        <p:nvSpPr>
          <p:cNvPr id="104" name="Google Shape;104;p4"/>
          <p:cNvSpPr txBox="1">
            <a:spLocks noGrp="1"/>
          </p:cNvSpPr>
          <p:nvPr>
            <p:ph type="body" idx="1"/>
          </p:nvPr>
        </p:nvSpPr>
        <p:spPr>
          <a:xfrm>
            <a:off x="628649" y="1825625"/>
            <a:ext cx="8382185" cy="453966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170"/>
              <a:buNone/>
            </a:pPr>
            <a:r>
              <a:rPr lang="en-US" sz="2000" dirty="0" smtClean="0"/>
              <a:t>Apart from the categorization described, each of them has been analyzed on the basis of the following parameters:</a:t>
            </a:r>
          </a:p>
          <a:p>
            <a:pPr marL="0" lvl="0" indent="0" algn="l" rtl="0">
              <a:lnSpc>
                <a:spcPct val="70000"/>
              </a:lnSpc>
              <a:spcBef>
                <a:spcPts val="0"/>
              </a:spcBef>
              <a:spcAft>
                <a:spcPts val="0"/>
              </a:spcAft>
              <a:buSzPts val="2170"/>
              <a:buNone/>
            </a:pPr>
            <a:endParaRPr lang="en-US" sz="2000" dirty="0" smtClean="0"/>
          </a:p>
          <a:p>
            <a:pPr marL="228600" lvl="0" indent="-228600" algn="l" rtl="0">
              <a:lnSpc>
                <a:spcPct val="70000"/>
              </a:lnSpc>
              <a:spcBef>
                <a:spcPts val="1000"/>
              </a:spcBef>
              <a:spcAft>
                <a:spcPts val="0"/>
              </a:spcAft>
              <a:buSzPts val="2170"/>
              <a:buFont typeface="Century Gothic"/>
              <a:buChar char="►"/>
            </a:pPr>
            <a:r>
              <a:rPr lang="en-US" sz="2000" dirty="0" smtClean="0"/>
              <a:t> Name of VR application</a:t>
            </a:r>
          </a:p>
          <a:p>
            <a:pPr marL="228600" lvl="0" indent="-228600" algn="l" rtl="0">
              <a:lnSpc>
                <a:spcPct val="70000"/>
              </a:lnSpc>
              <a:spcBef>
                <a:spcPts val="1000"/>
              </a:spcBef>
              <a:spcAft>
                <a:spcPts val="0"/>
              </a:spcAft>
              <a:buSzPts val="2170"/>
              <a:buFont typeface="Century Gothic"/>
              <a:buChar char="►"/>
            </a:pPr>
            <a:r>
              <a:rPr lang="en-US" sz="2000" dirty="0" smtClean="0"/>
              <a:t> Link  </a:t>
            </a:r>
          </a:p>
          <a:p>
            <a:pPr marL="228600" lvl="0" indent="-228600" algn="l" rtl="0">
              <a:lnSpc>
                <a:spcPct val="70000"/>
              </a:lnSpc>
              <a:spcBef>
                <a:spcPts val="1000"/>
              </a:spcBef>
              <a:spcAft>
                <a:spcPts val="0"/>
              </a:spcAft>
              <a:buSzPts val="2170"/>
              <a:buFont typeface="Century Gothic"/>
              <a:buChar char="►"/>
            </a:pPr>
            <a:r>
              <a:rPr lang="en-US" sz="2000" dirty="0" smtClean="0"/>
              <a:t> Category</a:t>
            </a:r>
          </a:p>
          <a:p>
            <a:pPr marL="228600" lvl="0" indent="-228600" algn="l" rtl="0">
              <a:lnSpc>
                <a:spcPct val="70000"/>
              </a:lnSpc>
              <a:spcBef>
                <a:spcPts val="1000"/>
              </a:spcBef>
              <a:spcAft>
                <a:spcPts val="0"/>
              </a:spcAft>
              <a:buSzPts val="2170"/>
              <a:buFont typeface="Century Gothic"/>
              <a:buChar char="►"/>
            </a:pPr>
            <a:r>
              <a:rPr lang="en-US" sz="2000" dirty="0" smtClean="0"/>
              <a:t> Content </a:t>
            </a:r>
          </a:p>
          <a:p>
            <a:pPr marL="228600" lvl="0" indent="-228600" algn="l" rtl="0">
              <a:lnSpc>
                <a:spcPct val="70000"/>
              </a:lnSpc>
              <a:spcBef>
                <a:spcPts val="1000"/>
              </a:spcBef>
              <a:spcAft>
                <a:spcPts val="0"/>
              </a:spcAft>
              <a:buSzPts val="2170"/>
              <a:buFont typeface="Century Gothic"/>
              <a:buChar char="►"/>
            </a:pPr>
            <a:r>
              <a:rPr lang="en-US" sz="2000" dirty="0" smtClean="0"/>
              <a:t> Cost  </a:t>
            </a:r>
          </a:p>
          <a:p>
            <a:pPr marL="228600" lvl="0" indent="-228600" algn="l" rtl="0">
              <a:lnSpc>
                <a:spcPct val="70000"/>
              </a:lnSpc>
              <a:spcBef>
                <a:spcPts val="1000"/>
              </a:spcBef>
              <a:spcAft>
                <a:spcPts val="0"/>
              </a:spcAft>
              <a:buSzPts val="2170"/>
              <a:buFont typeface="Century Gothic"/>
              <a:buChar char="►"/>
            </a:pPr>
            <a:r>
              <a:rPr lang="en-US" sz="2000" dirty="0" smtClean="0"/>
              <a:t> Ranking &amp; Popularity </a:t>
            </a:r>
          </a:p>
          <a:p>
            <a:pPr marL="228600" lvl="0" indent="-228600" algn="l" rtl="0">
              <a:lnSpc>
                <a:spcPct val="70000"/>
              </a:lnSpc>
              <a:spcBef>
                <a:spcPts val="1000"/>
              </a:spcBef>
              <a:spcAft>
                <a:spcPts val="0"/>
              </a:spcAft>
              <a:buSzPts val="2170"/>
              <a:buFont typeface="Century Gothic"/>
              <a:buChar char="►"/>
            </a:pPr>
            <a:r>
              <a:rPr lang="en-US" sz="2000" dirty="0" smtClean="0"/>
              <a:t> VR-Headset Interactive </a:t>
            </a:r>
          </a:p>
          <a:p>
            <a:pPr marL="228600" lvl="0" indent="-228600" algn="l" rtl="0">
              <a:lnSpc>
                <a:spcPct val="70000"/>
              </a:lnSpc>
              <a:spcBef>
                <a:spcPts val="1000"/>
              </a:spcBef>
              <a:spcAft>
                <a:spcPts val="0"/>
              </a:spcAft>
              <a:buSzPts val="2170"/>
              <a:buFont typeface="Century Gothic"/>
              <a:buChar char="►"/>
            </a:pPr>
            <a:r>
              <a:rPr lang="en-US" sz="2000" dirty="0" smtClean="0"/>
              <a:t> Visualization/Experience </a:t>
            </a:r>
          </a:p>
          <a:p>
            <a:pPr marL="228600" lvl="0" indent="-228600" algn="l" rtl="0">
              <a:lnSpc>
                <a:spcPct val="70000"/>
              </a:lnSpc>
              <a:spcBef>
                <a:spcPts val="1000"/>
              </a:spcBef>
              <a:spcAft>
                <a:spcPts val="0"/>
              </a:spcAft>
              <a:buSzPts val="2170"/>
              <a:buFont typeface="Century Gothic"/>
              <a:buChar char="►"/>
            </a:pPr>
            <a:r>
              <a:rPr lang="en-US" sz="2000" dirty="0" smtClean="0"/>
              <a:t> Create Material/ Lessons </a:t>
            </a:r>
          </a:p>
          <a:p>
            <a:pPr marL="228600" lvl="0" indent="-228600" algn="l" rtl="0">
              <a:lnSpc>
                <a:spcPct val="70000"/>
              </a:lnSpc>
              <a:spcBef>
                <a:spcPts val="1000"/>
              </a:spcBef>
              <a:spcAft>
                <a:spcPts val="0"/>
              </a:spcAft>
              <a:buSzPts val="2170"/>
              <a:buFont typeface="Century Gothic"/>
              <a:buChar char="►"/>
            </a:pPr>
            <a:r>
              <a:rPr lang="en-US" sz="2000" dirty="0" smtClean="0"/>
              <a:t> Low-skilled/qualified learners</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n-US" dirty="0" smtClean="0"/>
              <a:t>Unit 6: Viral Skills . VR Applications</a:t>
            </a:r>
            <a:endParaRPr lang="en-US" dirty="0"/>
          </a:p>
        </p:txBody>
      </p:sp>
      <p:sp>
        <p:nvSpPr>
          <p:cNvPr id="111" name="Google Shape;111;p5"/>
          <p:cNvSpPr txBox="1">
            <a:spLocks noGrp="1"/>
          </p:cNvSpPr>
          <p:nvPr>
            <p:ph type="body" idx="1"/>
          </p:nvPr>
        </p:nvSpPr>
        <p:spPr>
          <a:xfrm>
            <a:off x="539552" y="2060848"/>
            <a:ext cx="8367875"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590"/>
              <a:buNone/>
            </a:pPr>
            <a:r>
              <a:rPr lang="en-US" sz="2400" dirty="0" smtClean="0"/>
              <a:t>Each organization should try and evaluate a minimum of 4 learning apps. For the selection of the VR apps, several parameters must be taken into account:</a:t>
            </a:r>
          </a:p>
          <a:p>
            <a:pPr marL="228600" lvl="0" indent="-228600" algn="l" rtl="0">
              <a:lnSpc>
                <a:spcPct val="80000"/>
              </a:lnSpc>
              <a:spcBef>
                <a:spcPts val="1000"/>
              </a:spcBef>
              <a:spcAft>
                <a:spcPts val="0"/>
              </a:spcAft>
              <a:buClr>
                <a:srgbClr val="0CEC1B"/>
              </a:buClr>
              <a:buSzPts val="2590"/>
              <a:buFont typeface="Noto Sans Symbols"/>
              <a:buChar char="▶"/>
            </a:pPr>
            <a:r>
              <a:rPr lang="en-US" sz="2400" dirty="0" smtClean="0"/>
              <a:t> Language: VR learning applications should be in English (many apps have different languages to choose).</a:t>
            </a:r>
          </a:p>
          <a:p>
            <a:pPr marL="228600" lvl="0" indent="-228600" algn="l" rtl="0">
              <a:lnSpc>
                <a:spcPct val="80000"/>
              </a:lnSpc>
              <a:spcBef>
                <a:spcPts val="1000"/>
              </a:spcBef>
              <a:spcAft>
                <a:spcPts val="0"/>
              </a:spcAft>
              <a:buClr>
                <a:srgbClr val="0CEC1B"/>
              </a:buClr>
              <a:buSzPts val="2590"/>
              <a:buFont typeface="Noto Sans Symbols"/>
              <a:buChar char="▶"/>
            </a:pPr>
            <a:r>
              <a:rPr lang="en-US" sz="2400" dirty="0" smtClean="0"/>
              <a:t>Cost: They should be free (some apps have a very low cost, and could be considered if worth being tested additionally)</a:t>
            </a:r>
          </a:p>
          <a:p>
            <a:pPr marL="228600" lvl="0" indent="-228600" algn="l" rtl="0">
              <a:lnSpc>
                <a:spcPct val="80000"/>
              </a:lnSpc>
              <a:spcBef>
                <a:spcPts val="1000"/>
              </a:spcBef>
              <a:spcAft>
                <a:spcPts val="0"/>
              </a:spcAft>
              <a:buClr>
                <a:srgbClr val="0CEC1B"/>
              </a:buClr>
              <a:buSzPts val="2590"/>
              <a:buFont typeface="Noto Sans Symbols"/>
              <a:buChar char="▶"/>
            </a:pPr>
            <a:r>
              <a:rPr lang="en-US" sz="2400" dirty="0" smtClean="0"/>
              <a:t>Target: They should be suitable for adults in general and specifically for low skilled/qualified adults</a:t>
            </a:r>
          </a:p>
          <a:p>
            <a:pPr marL="228600" lvl="0" indent="-64135" algn="l" rtl="0">
              <a:lnSpc>
                <a:spcPct val="80000"/>
              </a:lnSpc>
              <a:spcBef>
                <a:spcPts val="1000"/>
              </a:spcBef>
              <a:spcAft>
                <a:spcPts val="0"/>
              </a:spcAft>
              <a:buClr>
                <a:srgbClr val="0CEC1B"/>
              </a:buClr>
              <a:buSzPts val="2590"/>
              <a:buFont typeface="Noto Sans Symbols"/>
              <a:buNone/>
            </a:pPr>
            <a:endParaRPr lang="en-US" sz="2400" dirty="0" smtClean="0"/>
          </a:p>
          <a:p>
            <a:pPr marL="228600" lvl="0" indent="-64135" algn="l" rtl="0">
              <a:lnSpc>
                <a:spcPct val="80000"/>
              </a:lnSpc>
              <a:spcBef>
                <a:spcPts val="1000"/>
              </a:spcBef>
              <a:spcAft>
                <a:spcPts val="0"/>
              </a:spcAft>
              <a:buClr>
                <a:srgbClr val="0CEC1B"/>
              </a:buClr>
              <a:buSzPts val="2590"/>
              <a:buFont typeface="Noto Sans Symbols"/>
              <a:buNone/>
            </a:pPr>
            <a:endParaRPr lang="en-US" sz="2400" dirty="0" smtClean="0"/>
          </a:p>
          <a:p>
            <a:pPr marL="228600" lvl="0" indent="-64135" algn="l" rtl="0">
              <a:lnSpc>
                <a:spcPct val="80000"/>
              </a:lnSpc>
              <a:spcBef>
                <a:spcPts val="1000"/>
              </a:spcBef>
              <a:spcAft>
                <a:spcPts val="0"/>
              </a:spcAft>
              <a:buClr>
                <a:srgbClr val="0CEC1B"/>
              </a:buClr>
              <a:buSzPts val="2590"/>
              <a:buFont typeface="Noto Sans Symbols"/>
              <a:buNone/>
            </a:pPr>
            <a:endParaRPr lang="en-US" sz="2400" dirty="0" smtClean="0"/>
          </a:p>
          <a:p>
            <a:pPr marL="0" lvl="0" indent="0" algn="l" rtl="0">
              <a:lnSpc>
                <a:spcPct val="80000"/>
              </a:lnSpc>
              <a:spcBef>
                <a:spcPts val="1000"/>
              </a:spcBef>
              <a:spcAft>
                <a:spcPts val="0"/>
              </a:spcAft>
              <a:buSzPts val="2590"/>
              <a:buNone/>
            </a:pPr>
            <a:endParaRPr lang="en-US" sz="2400" dirty="0" smtClean="0"/>
          </a:p>
          <a:p>
            <a:pPr marL="0" lvl="0" indent="0" algn="l" rtl="0">
              <a:lnSpc>
                <a:spcPct val="80000"/>
              </a:lnSpc>
              <a:spcBef>
                <a:spcPts val="1000"/>
              </a:spcBef>
              <a:spcAft>
                <a:spcPts val="0"/>
              </a:spcAft>
              <a:buSzPts val="2590"/>
              <a:buNone/>
            </a:pPr>
            <a:endParaRPr lang="en-US" sz="2400" dirty="0" smtClean="0"/>
          </a:p>
          <a:p>
            <a:pPr marL="0" lvl="0" indent="0" algn="l" rtl="0">
              <a:lnSpc>
                <a:spcPct val="80000"/>
              </a:lnSpc>
              <a:spcBef>
                <a:spcPts val="1000"/>
              </a:spcBef>
              <a:spcAft>
                <a:spcPts val="0"/>
              </a:spcAft>
              <a:buSzPts val="2590"/>
              <a:buNone/>
            </a:pPr>
            <a:endParaRPr lang="en-US" sz="2400" dirty="0" smtClean="0"/>
          </a:p>
          <a:p>
            <a:pPr marL="0" lvl="0" indent="0" algn="l" rtl="0">
              <a:lnSpc>
                <a:spcPct val="80000"/>
              </a:lnSpc>
              <a:spcBef>
                <a:spcPts val="1000"/>
              </a:spcBef>
              <a:spcAft>
                <a:spcPts val="0"/>
              </a:spcAft>
              <a:buSzPts val="2590"/>
              <a:buNone/>
            </a:pPr>
            <a:endParaRPr lang="en-US" sz="2400" dirty="0" smtClean="0"/>
          </a:p>
          <a:p>
            <a:pPr marL="228600" lvl="0" indent="-64135" algn="l" rtl="0">
              <a:lnSpc>
                <a:spcPct val="80000"/>
              </a:lnSpc>
              <a:spcBef>
                <a:spcPts val="1000"/>
              </a:spcBef>
              <a:spcAft>
                <a:spcPts val="0"/>
              </a:spcAft>
              <a:buClr>
                <a:srgbClr val="0CEC1B"/>
              </a:buClr>
              <a:buSzPts val="2590"/>
              <a:buFont typeface="Noto Sans Symbols"/>
              <a:buNone/>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s-ES"/>
              <a:t>Unit 6:Viral Skills . VR Applications-Practice</a:t>
            </a:r>
            <a:endParaRPr/>
          </a:p>
        </p:txBody>
      </p:sp>
      <p:sp>
        <p:nvSpPr>
          <p:cNvPr id="118" name="Google Shape;118;p6"/>
          <p:cNvSpPr txBox="1">
            <a:spLocks noGrp="1"/>
          </p:cNvSpPr>
          <p:nvPr>
            <p:ph type="body" idx="1"/>
          </p:nvPr>
        </p:nvSpPr>
        <p:spPr>
          <a:xfrm>
            <a:off x="323528" y="1700808"/>
            <a:ext cx="8422446" cy="45365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710"/>
              <a:buNone/>
            </a:pPr>
            <a:r>
              <a:rPr lang="en-US" sz="1600" dirty="0" smtClean="0"/>
              <a:t>We will then take a practical tour of the different VR applications selected, which will give an insight to each of them for the next phase. Observe, investigate, enjoy...</a:t>
            </a:r>
          </a:p>
          <a:p>
            <a:pPr marL="0" lvl="0" indent="0" algn="l" rtl="0">
              <a:lnSpc>
                <a:spcPct val="100000"/>
              </a:lnSpc>
              <a:spcBef>
                <a:spcPts val="1000"/>
              </a:spcBef>
              <a:spcAft>
                <a:spcPts val="0"/>
              </a:spcAft>
              <a:buSzPts val="1710"/>
              <a:buNone/>
            </a:pPr>
            <a:r>
              <a:rPr lang="en-US" sz="1600" dirty="0" smtClean="0"/>
              <a:t>Various content:</a:t>
            </a:r>
          </a:p>
          <a:p>
            <a:pPr marL="228600" lvl="0" indent="-228600" algn="l" rtl="0">
              <a:lnSpc>
                <a:spcPct val="70000"/>
              </a:lnSpc>
              <a:spcBef>
                <a:spcPts val="1000"/>
              </a:spcBef>
              <a:spcAft>
                <a:spcPts val="0"/>
              </a:spcAft>
              <a:buClr>
                <a:srgbClr val="0CEC1B"/>
              </a:buClr>
              <a:buSzPts val="1045"/>
              <a:buFont typeface="Noto Sans Symbols"/>
              <a:buChar char="▶"/>
            </a:pPr>
            <a:r>
              <a:rPr lang="en-US" sz="1600" dirty="0" smtClean="0"/>
              <a:t>YOU TUBE VR: </a:t>
            </a:r>
            <a:r>
              <a:rPr lang="en-US" sz="1600" u="sng" dirty="0" smtClean="0">
                <a:solidFill>
                  <a:schemeClr val="hlink"/>
                </a:solidFill>
                <a:hlinkClick r:id="rId3"/>
              </a:rPr>
              <a:t>https://www.youtube.com/watch?v=WsMjBMxpUTc</a:t>
            </a:r>
            <a:endParaRPr lang="en-US" sz="1600" dirty="0" smtClean="0"/>
          </a:p>
          <a:p>
            <a:pPr marL="228600" lvl="0" indent="-228600" algn="l" rtl="0">
              <a:lnSpc>
                <a:spcPct val="70000"/>
              </a:lnSpc>
              <a:spcBef>
                <a:spcPts val="1000"/>
              </a:spcBef>
              <a:spcAft>
                <a:spcPts val="0"/>
              </a:spcAft>
              <a:buClr>
                <a:srgbClr val="0CEC1B"/>
              </a:buClr>
              <a:buSzPts val="950"/>
              <a:buFont typeface="Noto Sans Symbols"/>
              <a:buChar char="▶"/>
            </a:pPr>
            <a:r>
              <a:rPr lang="en-US" sz="1600" dirty="0" smtClean="0"/>
              <a:t>VR EDUCATION &amp; LEARNING 360:</a:t>
            </a:r>
            <a:r>
              <a:rPr lang="en-US" sz="1600" u="sng" dirty="0" smtClean="0">
                <a:solidFill>
                  <a:schemeClr val="hlink"/>
                </a:solidFill>
                <a:hlinkClick r:id="rId4"/>
              </a:rPr>
              <a:t> https://play.google.com/store/apps/details?id=com.video.collection.playlist.vr.education.learn.kids&amp;hl=es</a:t>
            </a:r>
            <a:endParaRPr lang="en-US" sz="1600" dirty="0" smtClean="0"/>
          </a:p>
          <a:p>
            <a:pPr marL="228600" lvl="0" indent="-228600" algn="l" rtl="0">
              <a:lnSpc>
                <a:spcPct val="70000"/>
              </a:lnSpc>
              <a:spcBef>
                <a:spcPts val="1000"/>
              </a:spcBef>
              <a:spcAft>
                <a:spcPts val="0"/>
              </a:spcAft>
              <a:buClr>
                <a:srgbClr val="0CEC1B"/>
              </a:buClr>
              <a:buSzPts val="950"/>
              <a:buFont typeface="Noto Sans Symbols"/>
              <a:buChar char="▶"/>
            </a:pPr>
            <a:r>
              <a:rPr lang="en-US" sz="1600" dirty="0" smtClean="0"/>
              <a:t>CREATOR AVR: </a:t>
            </a:r>
            <a:r>
              <a:rPr lang="en-US" sz="1600" u="sng" dirty="0" smtClean="0">
                <a:solidFill>
                  <a:schemeClr val="hlink"/>
                </a:solidFill>
                <a:hlinkClick r:id="rId5"/>
              </a:rPr>
              <a:t>https://www.youtube.com/watch?v=PXXssqbHuuI</a:t>
            </a:r>
            <a:endParaRPr lang="en-US" sz="1600" dirty="0" smtClean="0"/>
          </a:p>
          <a:p>
            <a:pPr marL="228600" lvl="0" indent="-228600" algn="l" rtl="0">
              <a:lnSpc>
                <a:spcPct val="70000"/>
              </a:lnSpc>
              <a:spcBef>
                <a:spcPts val="1000"/>
              </a:spcBef>
              <a:spcAft>
                <a:spcPts val="0"/>
              </a:spcAft>
              <a:buClr>
                <a:srgbClr val="0CEC1B"/>
              </a:buClr>
              <a:buSzPts val="950"/>
              <a:buFont typeface="Noto Sans Symbols"/>
              <a:buChar char="▶"/>
            </a:pPr>
            <a:r>
              <a:rPr lang="en-US" sz="1600" dirty="0" smtClean="0"/>
              <a:t>NYT VR: </a:t>
            </a:r>
            <a:r>
              <a:rPr lang="en-US" sz="1600" u="sng" dirty="0" smtClean="0">
                <a:solidFill>
                  <a:schemeClr val="hlink"/>
                </a:solidFill>
                <a:hlinkClick r:id="rId6"/>
              </a:rPr>
              <a:t>https://www.youtube.com/watch?v=FYP95WJmW3o</a:t>
            </a:r>
            <a:endParaRPr lang="en-US" sz="1600" dirty="0" smtClean="0"/>
          </a:p>
          <a:p>
            <a:pPr marL="228600" lvl="0" indent="-228600" algn="l" rtl="0">
              <a:lnSpc>
                <a:spcPct val="70000"/>
              </a:lnSpc>
              <a:spcBef>
                <a:spcPts val="1000"/>
              </a:spcBef>
              <a:spcAft>
                <a:spcPts val="0"/>
              </a:spcAft>
              <a:buClr>
                <a:srgbClr val="0CEC1B"/>
              </a:buClr>
              <a:buSzPts val="950"/>
              <a:buFont typeface="Noto Sans Symbols"/>
              <a:buChar char="▶"/>
            </a:pPr>
            <a:r>
              <a:rPr lang="en-US" sz="1600" dirty="0" smtClean="0"/>
              <a:t>COSPACES: </a:t>
            </a:r>
            <a:r>
              <a:rPr lang="en-US" sz="1600" u="sng" dirty="0" smtClean="0">
                <a:solidFill>
                  <a:schemeClr val="hlink"/>
                </a:solidFill>
                <a:hlinkClick r:id="rId7"/>
              </a:rPr>
              <a:t>https://www.youtube.com/watch?v=zUR9i60zLo8</a:t>
            </a:r>
            <a:endParaRPr lang="en-US" sz="1600" dirty="0" smtClean="0"/>
          </a:p>
          <a:p>
            <a:pPr marL="228600" lvl="0" indent="-228600" algn="l" rtl="0">
              <a:lnSpc>
                <a:spcPct val="70000"/>
              </a:lnSpc>
              <a:spcBef>
                <a:spcPts val="1000"/>
              </a:spcBef>
              <a:spcAft>
                <a:spcPts val="0"/>
              </a:spcAft>
              <a:buClr>
                <a:srgbClr val="0CEC1B"/>
              </a:buClr>
              <a:buSzPts val="950"/>
              <a:buFont typeface="Noto Sans Symbols"/>
              <a:buChar char="▶"/>
            </a:pPr>
            <a:r>
              <a:rPr lang="en-US" sz="1600" dirty="0" smtClean="0"/>
              <a:t>ARTE 360 VR: </a:t>
            </a:r>
            <a:r>
              <a:rPr lang="en-US" sz="1600" u="sng" dirty="0" smtClean="0">
                <a:solidFill>
                  <a:schemeClr val="hlink"/>
                </a:solidFill>
                <a:hlinkClick r:id="rId8"/>
              </a:rPr>
              <a:t> https://www.youtube.com/watch?v=AYl5Ay8FW_Y</a:t>
            </a:r>
            <a:endParaRPr lang="en-US" sz="1600" dirty="0" smtClean="0"/>
          </a:p>
          <a:p>
            <a:pPr marL="0" lvl="0" indent="0" algn="l" rtl="0">
              <a:lnSpc>
                <a:spcPct val="70000"/>
              </a:lnSpc>
              <a:spcBef>
                <a:spcPts val="1000"/>
              </a:spcBef>
              <a:spcAft>
                <a:spcPts val="0"/>
              </a:spcAft>
              <a:buSzPts val="1045"/>
              <a:buNone/>
            </a:pPr>
            <a:endParaRPr lang="en-US" sz="1600" dirty="0" smtClean="0"/>
          </a:p>
          <a:p>
            <a:pPr marL="0" lvl="0" indent="0" algn="l" rtl="0">
              <a:lnSpc>
                <a:spcPct val="70000"/>
              </a:lnSpc>
              <a:spcBef>
                <a:spcPts val="1000"/>
              </a:spcBef>
              <a:spcAft>
                <a:spcPts val="0"/>
              </a:spcAft>
              <a:buSzPts val="1710"/>
              <a:buNone/>
            </a:pPr>
            <a:r>
              <a:rPr lang="en-US" sz="1600" dirty="0" smtClean="0"/>
              <a:t>Platform – Various content:</a:t>
            </a:r>
          </a:p>
          <a:p>
            <a:pPr marL="228600" lvl="0" indent="-228600" algn="l" rtl="0">
              <a:lnSpc>
                <a:spcPct val="70000"/>
              </a:lnSpc>
              <a:spcBef>
                <a:spcPts val="1000"/>
              </a:spcBef>
              <a:spcAft>
                <a:spcPts val="0"/>
              </a:spcAft>
              <a:buClr>
                <a:srgbClr val="0CEC1B"/>
              </a:buClr>
              <a:buSzPts val="1045"/>
              <a:buFont typeface="Noto Sans Symbols"/>
              <a:buChar char="▶"/>
            </a:pPr>
            <a:r>
              <a:rPr lang="en-US" sz="1600" dirty="0" smtClean="0"/>
              <a:t>UNIMERSIV: </a:t>
            </a:r>
            <a:r>
              <a:rPr lang="en-US" sz="1600" u="sng" dirty="0" smtClean="0">
                <a:solidFill>
                  <a:schemeClr val="hlink"/>
                </a:solidFill>
                <a:hlinkClick r:id="rId9"/>
              </a:rPr>
              <a:t>https://www.youtube.com/watch?v=bCjWlPkJ19E</a:t>
            </a:r>
            <a:endParaRPr lang="en-US" sz="1600" dirty="0" smtClean="0"/>
          </a:p>
          <a:p>
            <a:pPr marL="228600" lvl="0" indent="-228600" algn="l" rtl="0">
              <a:lnSpc>
                <a:spcPct val="70000"/>
              </a:lnSpc>
              <a:spcBef>
                <a:spcPts val="1000"/>
              </a:spcBef>
              <a:spcAft>
                <a:spcPts val="0"/>
              </a:spcAft>
              <a:buClr>
                <a:srgbClr val="0CEC1B"/>
              </a:buClr>
              <a:buSzPts val="1045"/>
              <a:buFont typeface="Noto Sans Symbols"/>
              <a:buChar char="▶"/>
            </a:pPr>
            <a:r>
              <a:rPr lang="en-US" sz="1600" dirty="0" smtClean="0"/>
              <a:t>ENGAGE :</a:t>
            </a:r>
            <a:r>
              <a:rPr lang="en-US" sz="1600" u="sng" dirty="0" smtClean="0">
                <a:solidFill>
                  <a:schemeClr val="hlink"/>
                </a:solidFill>
                <a:hlinkClick r:id="rId10"/>
              </a:rPr>
              <a:t>https://www.youtube.com/watch?v=N0Zxw9zdx1U</a:t>
            </a:r>
            <a:endParaRPr lang="en-US" sz="1600" dirty="0" smtClean="0"/>
          </a:p>
          <a:p>
            <a:pPr marL="228600" lvl="0" indent="-228600" algn="l" rtl="0">
              <a:lnSpc>
                <a:spcPct val="70000"/>
              </a:lnSpc>
              <a:spcBef>
                <a:spcPts val="1000"/>
              </a:spcBef>
              <a:spcAft>
                <a:spcPts val="0"/>
              </a:spcAft>
              <a:buClr>
                <a:srgbClr val="0CEC1B"/>
              </a:buClr>
              <a:buSzPts val="1045"/>
              <a:buFont typeface="Noto Sans Symbols"/>
              <a:buChar char="▶"/>
            </a:pPr>
            <a:r>
              <a:rPr lang="en-US" sz="1600" dirty="0" smtClean="0"/>
              <a:t>WHITHIN: </a:t>
            </a:r>
            <a:r>
              <a:rPr lang="en-US" sz="1600" u="sng" dirty="0" smtClean="0">
                <a:solidFill>
                  <a:schemeClr val="hlink"/>
                </a:solidFill>
                <a:hlinkClick r:id="rId11"/>
              </a:rPr>
              <a:t>https://www.youtube.com/watch?v=bQ_MxE_UVUU</a:t>
            </a:r>
            <a:endParaRPr lang="en-US" sz="1600" dirty="0" smtClean="0"/>
          </a:p>
          <a:p>
            <a:pPr marL="0" lvl="0" indent="0" algn="l" rtl="0">
              <a:lnSpc>
                <a:spcPct val="70000"/>
              </a:lnSpc>
              <a:spcBef>
                <a:spcPts val="1000"/>
              </a:spcBef>
              <a:spcAft>
                <a:spcPts val="0"/>
              </a:spcAft>
              <a:buSzPts val="1045"/>
              <a:buNone/>
            </a:pPr>
            <a:endParaRPr lang="en-US" sz="1600" dirty="0" smtClean="0"/>
          </a:p>
          <a:p>
            <a:pPr marL="0" lvl="0" indent="0" algn="l" rtl="0">
              <a:lnSpc>
                <a:spcPct val="70000"/>
              </a:lnSpc>
              <a:spcBef>
                <a:spcPts val="1000"/>
              </a:spcBef>
              <a:spcAft>
                <a:spcPts val="0"/>
              </a:spcAft>
              <a:buSzPts val="1045"/>
              <a:buNone/>
            </a:pPr>
            <a:endParaRPr lang="en-US" sz="1600" dirty="0" smtClean="0"/>
          </a:p>
          <a:p>
            <a:pPr marL="0" lvl="0" indent="0" algn="l" rtl="0">
              <a:lnSpc>
                <a:spcPct val="70000"/>
              </a:lnSpc>
              <a:spcBef>
                <a:spcPts val="1000"/>
              </a:spcBef>
              <a:spcAft>
                <a:spcPts val="0"/>
              </a:spcAft>
              <a:buSzPts val="1045"/>
              <a:buNone/>
            </a:pPr>
            <a:endParaRPr lang="en-US" sz="1600" dirty="0" smtClean="0"/>
          </a:p>
          <a:p>
            <a:pPr marL="0" lvl="0" indent="0" algn="l" rtl="0">
              <a:lnSpc>
                <a:spcPct val="70000"/>
              </a:lnSpc>
              <a:spcBef>
                <a:spcPts val="1000"/>
              </a:spcBef>
              <a:spcAft>
                <a:spcPts val="0"/>
              </a:spcAft>
              <a:buSzPts val="1045"/>
              <a:buNone/>
            </a:pPr>
            <a:endParaRPr lang="en-US" sz="1600" dirty="0" smtClean="0"/>
          </a:p>
          <a:p>
            <a:pPr marL="0" lvl="0" indent="0" algn="l" rtl="0">
              <a:lnSpc>
                <a:spcPct val="70000"/>
              </a:lnSpc>
              <a:spcBef>
                <a:spcPts val="1000"/>
              </a:spcBef>
              <a:spcAft>
                <a:spcPts val="0"/>
              </a:spcAft>
              <a:buSzPts val="1045"/>
              <a:buNone/>
            </a:pPr>
            <a:endParaRPr lang="en-US" sz="1600" dirty="0" smtClean="0"/>
          </a:p>
          <a:p>
            <a:pPr marL="0" lvl="0" indent="0" algn="l" rtl="0">
              <a:lnSpc>
                <a:spcPct val="70000"/>
              </a:lnSpc>
              <a:spcBef>
                <a:spcPts val="1000"/>
              </a:spcBef>
              <a:spcAft>
                <a:spcPts val="0"/>
              </a:spcAft>
              <a:buSzPts val="1045"/>
              <a:buNone/>
            </a:pPr>
            <a:endParaRPr lang="en-US" sz="1600" dirty="0" smtClean="0"/>
          </a:p>
          <a:p>
            <a:pPr marL="0" lvl="0" indent="0" algn="l" rtl="0">
              <a:lnSpc>
                <a:spcPct val="70000"/>
              </a:lnSpc>
              <a:spcBef>
                <a:spcPts val="1000"/>
              </a:spcBef>
              <a:spcAft>
                <a:spcPts val="0"/>
              </a:spcAft>
              <a:buSzPts val="1045"/>
              <a:buNone/>
            </a:pPr>
            <a:endParaRPr lang="en-US" sz="1600" dirty="0" smtClean="0"/>
          </a:p>
          <a:p>
            <a:pPr marL="0" lvl="0" indent="0" algn="l" rtl="0">
              <a:lnSpc>
                <a:spcPct val="70000"/>
              </a:lnSpc>
              <a:spcBef>
                <a:spcPts val="1000"/>
              </a:spcBef>
              <a:spcAft>
                <a:spcPts val="0"/>
              </a:spcAft>
              <a:buSzPts val="1330"/>
              <a:buNone/>
            </a:pPr>
            <a:endParaRPr lang="en-US" sz="1600" dirty="0" smtClean="0"/>
          </a:p>
          <a:p>
            <a:pPr marL="0" lvl="0" indent="0" algn="l" rtl="0">
              <a:lnSpc>
                <a:spcPct val="70000"/>
              </a:lnSpc>
              <a:spcBef>
                <a:spcPts val="1000"/>
              </a:spcBef>
              <a:spcAft>
                <a:spcPts val="0"/>
              </a:spcAft>
              <a:buSzPts val="1330"/>
              <a:buNone/>
            </a:pPr>
            <a:endParaRPr lang="en-US" sz="1600" dirty="0" smtClean="0"/>
          </a:p>
          <a:p>
            <a:pPr marL="0" lvl="0" indent="0" algn="l" rtl="0">
              <a:lnSpc>
                <a:spcPct val="70000"/>
              </a:lnSpc>
              <a:spcBef>
                <a:spcPts val="1000"/>
              </a:spcBef>
              <a:spcAft>
                <a:spcPts val="0"/>
              </a:spcAft>
              <a:buSzPts val="1330"/>
              <a:buNone/>
            </a:pPr>
            <a:endParaRPr lang="en-US" sz="1600" dirty="0" smtClean="0"/>
          </a:p>
          <a:p>
            <a:pPr marL="0" lvl="0" indent="0" algn="l" rtl="0">
              <a:lnSpc>
                <a:spcPct val="70000"/>
              </a:lnSpc>
              <a:spcBef>
                <a:spcPts val="1000"/>
              </a:spcBef>
              <a:spcAft>
                <a:spcPts val="0"/>
              </a:spcAft>
              <a:buSzPts val="1330"/>
              <a:buNone/>
            </a:pPr>
            <a:endParaRPr lang="en-US" sz="1600" dirty="0" smtClean="0"/>
          </a:p>
          <a:p>
            <a:pPr marL="0" lvl="0" indent="0" algn="l" rtl="0">
              <a:lnSpc>
                <a:spcPct val="70000"/>
              </a:lnSpc>
              <a:spcBef>
                <a:spcPts val="1000"/>
              </a:spcBef>
              <a:spcAft>
                <a:spcPts val="0"/>
              </a:spcAft>
              <a:buSzPts val="1330"/>
              <a:buNone/>
            </a:pPr>
            <a:endParaRPr lang="en-US" sz="1600" dirty="0" smtClean="0"/>
          </a:p>
          <a:p>
            <a:pPr marL="228600" lvl="0" indent="-144145" algn="l" rtl="0">
              <a:lnSpc>
                <a:spcPct val="70000"/>
              </a:lnSpc>
              <a:spcBef>
                <a:spcPts val="1000"/>
              </a:spcBef>
              <a:spcAft>
                <a:spcPts val="0"/>
              </a:spcAft>
              <a:buClr>
                <a:srgbClr val="0CEC1B"/>
              </a:buClr>
              <a:buSzPts val="1330"/>
              <a:buFont typeface="Noto Sans Symbols"/>
              <a:buNone/>
            </a:pP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s-ES"/>
              <a:t>Unit 6:Viral Skills . VR Applications-Practice</a:t>
            </a:r>
            <a:endParaRPr/>
          </a:p>
        </p:txBody>
      </p:sp>
      <p:sp>
        <p:nvSpPr>
          <p:cNvPr id="125" name="Google Shape;125;p7"/>
          <p:cNvSpPr txBox="1">
            <a:spLocks noGrp="1"/>
          </p:cNvSpPr>
          <p:nvPr>
            <p:ph type="body" idx="1"/>
          </p:nvPr>
        </p:nvSpPr>
        <p:spPr>
          <a:xfrm>
            <a:off x="387236" y="1844824"/>
            <a:ext cx="8727915"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400"/>
              <a:buNone/>
            </a:pPr>
            <a:r>
              <a:rPr lang="es-ES" sz="2000" dirty="0" err="1"/>
              <a:t>World</a:t>
            </a:r>
            <a:r>
              <a:rPr lang="es-ES" sz="2000" dirty="0"/>
              <a:t>/</a:t>
            </a:r>
            <a:r>
              <a:rPr lang="es-ES" sz="2000" dirty="0" err="1"/>
              <a:t>Sites</a:t>
            </a:r>
            <a:endParaRPr sz="1800" dirty="0"/>
          </a:p>
          <a:p>
            <a:pPr marL="228600" lvl="0" indent="-228600" algn="l" rtl="0">
              <a:lnSpc>
                <a:spcPct val="80000"/>
              </a:lnSpc>
              <a:spcBef>
                <a:spcPts val="1000"/>
              </a:spcBef>
              <a:spcAft>
                <a:spcPts val="0"/>
              </a:spcAft>
              <a:buClr>
                <a:srgbClr val="0CEC1B"/>
              </a:buClr>
              <a:buSzPts val="1200"/>
              <a:buFont typeface="Noto Sans Symbols"/>
              <a:buChar char="▶"/>
            </a:pPr>
            <a:r>
              <a:rPr lang="es-ES" sz="1400" dirty="0"/>
              <a:t>GOOGLE EXPEDITIONS:  </a:t>
            </a:r>
            <a:r>
              <a:rPr lang="es-ES" sz="1400" u="sng" dirty="0">
                <a:solidFill>
                  <a:schemeClr val="hlink"/>
                </a:solidFill>
                <a:hlinkClick r:id="rId3"/>
              </a:rPr>
              <a:t>https://www.youtube.com/watch?v=Iw4T1WRSnig</a:t>
            </a:r>
            <a:endParaRPr sz="1400" dirty="0"/>
          </a:p>
          <a:p>
            <a:pPr marL="228600" lvl="0" indent="-228600" algn="l" rtl="0">
              <a:lnSpc>
                <a:spcPct val="80000"/>
              </a:lnSpc>
              <a:spcBef>
                <a:spcPts val="1000"/>
              </a:spcBef>
              <a:spcAft>
                <a:spcPts val="0"/>
              </a:spcAft>
              <a:buClr>
                <a:srgbClr val="0CEC1B"/>
              </a:buClr>
              <a:buSzPts val="1200"/>
              <a:buFont typeface="Noto Sans Symbols"/>
              <a:buChar char="▶"/>
            </a:pPr>
            <a:r>
              <a:rPr lang="es-ES" sz="1400" dirty="0"/>
              <a:t>GOOGLE EARTH VR: </a:t>
            </a:r>
            <a:r>
              <a:rPr lang="es-ES" sz="1400" u="sng" dirty="0">
                <a:solidFill>
                  <a:schemeClr val="hlink"/>
                </a:solidFill>
                <a:hlinkClick r:id="rId4"/>
              </a:rPr>
              <a:t>https://www.youtube.com/watch?v=SCrkZOx5Q1M</a:t>
            </a:r>
            <a:endParaRPr sz="1400" dirty="0"/>
          </a:p>
          <a:p>
            <a:pPr marL="228600" lvl="0" indent="-228600" algn="l" rtl="0">
              <a:lnSpc>
                <a:spcPct val="80000"/>
              </a:lnSpc>
              <a:spcBef>
                <a:spcPts val="1000"/>
              </a:spcBef>
              <a:spcAft>
                <a:spcPts val="0"/>
              </a:spcAft>
              <a:buClr>
                <a:srgbClr val="0CEC1B"/>
              </a:buClr>
              <a:buSzPts val="1200"/>
              <a:buFont typeface="Noto Sans Symbols"/>
              <a:buChar char="▶"/>
            </a:pPr>
            <a:r>
              <a:rPr lang="es-ES" sz="1400" dirty="0"/>
              <a:t>WONDERS OF DE WORLD: </a:t>
            </a:r>
            <a:r>
              <a:rPr lang="es-ES" sz="1400" u="sng" dirty="0">
                <a:solidFill>
                  <a:schemeClr val="hlink"/>
                </a:solidFill>
                <a:hlinkClick r:id="rId5"/>
              </a:rPr>
              <a:t>https://www.youtube.com/watch?v=AhVhiq_n6Rk</a:t>
            </a:r>
            <a:endParaRPr sz="1400" dirty="0"/>
          </a:p>
          <a:p>
            <a:pPr marL="0" lvl="0" indent="0" algn="l" rtl="0">
              <a:lnSpc>
                <a:spcPct val="80000"/>
              </a:lnSpc>
              <a:spcBef>
                <a:spcPts val="1000"/>
              </a:spcBef>
              <a:spcAft>
                <a:spcPts val="0"/>
              </a:spcAft>
              <a:buSzPts val="2400"/>
              <a:buNone/>
            </a:pPr>
            <a:r>
              <a:rPr lang="es-ES" sz="2000" dirty="0"/>
              <a:t>Virtual </a:t>
            </a:r>
            <a:r>
              <a:rPr lang="es-ES" sz="2000" dirty="0" err="1"/>
              <a:t>museum</a:t>
            </a:r>
            <a:endParaRPr sz="2000" dirty="0"/>
          </a:p>
          <a:p>
            <a:pPr marL="228600" lvl="0" indent="-228600" algn="l" rtl="0">
              <a:lnSpc>
                <a:spcPct val="80000"/>
              </a:lnSpc>
              <a:spcBef>
                <a:spcPts val="1000"/>
              </a:spcBef>
              <a:spcAft>
                <a:spcPts val="0"/>
              </a:spcAft>
              <a:buClr>
                <a:srgbClr val="0CEC1B"/>
              </a:buClr>
              <a:buSzPts val="1200"/>
              <a:buFont typeface="Noto Sans Symbols"/>
              <a:buChar char="▶"/>
            </a:pPr>
            <a:r>
              <a:rPr lang="es-ES" sz="1400" dirty="0"/>
              <a:t>GOOGLE ARTS&amp; CULTURE: </a:t>
            </a:r>
            <a:r>
              <a:rPr lang="es-ES" sz="1400" u="sng" dirty="0">
                <a:solidFill>
                  <a:schemeClr val="hlink"/>
                </a:solidFill>
                <a:hlinkClick r:id="rId6"/>
              </a:rPr>
              <a:t>https://www.youtube.com/watch?v=ln-SceumPlI</a:t>
            </a:r>
            <a:endParaRPr sz="1400" dirty="0"/>
          </a:p>
          <a:p>
            <a:pPr marL="228600" lvl="0" indent="-228600" algn="l" rtl="0">
              <a:lnSpc>
                <a:spcPct val="80000"/>
              </a:lnSpc>
              <a:spcBef>
                <a:spcPts val="1000"/>
              </a:spcBef>
              <a:spcAft>
                <a:spcPts val="0"/>
              </a:spcAft>
              <a:buClr>
                <a:srgbClr val="0CEC1B"/>
              </a:buClr>
              <a:buSzPts val="1200"/>
              <a:buFont typeface="Noto Sans Symbols"/>
              <a:buChar char="▶"/>
            </a:pPr>
            <a:r>
              <a:rPr lang="es-ES" sz="1400" dirty="0"/>
              <a:t>SKETCHFAB : </a:t>
            </a:r>
            <a:r>
              <a:rPr lang="es-ES" sz="1400" u="sng" dirty="0">
                <a:solidFill>
                  <a:schemeClr val="hlink"/>
                </a:solidFill>
                <a:hlinkClick r:id="rId7"/>
              </a:rPr>
              <a:t>https://www.youtube.com/watch?v=oedwL72p5ks</a:t>
            </a:r>
            <a:endParaRPr sz="1400" dirty="0"/>
          </a:p>
          <a:p>
            <a:pPr marL="0" lvl="0" indent="0" algn="l" rtl="0">
              <a:lnSpc>
                <a:spcPct val="80000"/>
              </a:lnSpc>
              <a:spcBef>
                <a:spcPts val="1000"/>
              </a:spcBef>
              <a:spcAft>
                <a:spcPts val="0"/>
              </a:spcAft>
              <a:buSzPts val="2400"/>
              <a:buNone/>
            </a:pPr>
            <a:r>
              <a:rPr lang="es-ES" sz="2000" dirty="0"/>
              <a:t>Human </a:t>
            </a:r>
            <a:r>
              <a:rPr lang="es-ES" sz="2000" dirty="0" err="1"/>
              <a:t>body</a:t>
            </a:r>
            <a:r>
              <a:rPr lang="es-ES" sz="2000" dirty="0"/>
              <a:t>/</a:t>
            </a:r>
            <a:r>
              <a:rPr lang="es-ES" sz="2000" dirty="0" err="1"/>
              <a:t>anatomy</a:t>
            </a:r>
            <a:r>
              <a:rPr lang="es-ES" sz="1800" dirty="0"/>
              <a:t>:</a:t>
            </a:r>
            <a:endParaRPr sz="1800" dirty="0"/>
          </a:p>
          <a:p>
            <a:pPr marL="228600" lvl="0" indent="-228600" algn="l" rtl="0">
              <a:lnSpc>
                <a:spcPct val="80000"/>
              </a:lnSpc>
              <a:spcBef>
                <a:spcPts val="1000"/>
              </a:spcBef>
              <a:spcAft>
                <a:spcPts val="0"/>
              </a:spcAft>
              <a:buClr>
                <a:srgbClr val="0CEC1B"/>
              </a:buClr>
              <a:buSzPts val="1200"/>
              <a:buFont typeface="Noto Sans Symbols"/>
              <a:buChar char="▶"/>
            </a:pPr>
            <a:r>
              <a:rPr lang="es-ES" sz="1400" dirty="0"/>
              <a:t>ANATOMYOU: </a:t>
            </a:r>
            <a:r>
              <a:rPr lang="es-ES" sz="1400" u="sng" dirty="0">
                <a:solidFill>
                  <a:schemeClr val="hlink"/>
                </a:solidFill>
                <a:hlinkClick r:id="rId8"/>
              </a:rPr>
              <a:t>https://www.youtube.com/watch?v=jDXbv1heTw0</a:t>
            </a:r>
            <a:endParaRPr sz="1400" dirty="0"/>
          </a:p>
          <a:p>
            <a:pPr marL="0" lvl="0" indent="0" algn="l" rtl="0">
              <a:lnSpc>
                <a:spcPct val="80000"/>
              </a:lnSpc>
              <a:spcBef>
                <a:spcPts val="1000"/>
              </a:spcBef>
              <a:spcAft>
                <a:spcPts val="0"/>
              </a:spcAft>
              <a:buSzPts val="2400"/>
              <a:buNone/>
            </a:pPr>
            <a:r>
              <a:rPr lang="es-ES" sz="2000" dirty="0" err="1" smtClean="0"/>
              <a:t>Mathemathics</a:t>
            </a:r>
            <a:r>
              <a:rPr lang="es-ES" sz="2000" dirty="0" smtClean="0"/>
              <a:t> /</a:t>
            </a:r>
            <a:r>
              <a:rPr lang="es-ES" sz="2000" dirty="0" err="1" smtClean="0"/>
              <a:t>Chemistry</a:t>
            </a:r>
            <a:r>
              <a:rPr lang="es-ES" sz="1800" dirty="0" smtClean="0"/>
              <a:t>:</a:t>
            </a:r>
            <a:endParaRPr sz="1800" dirty="0"/>
          </a:p>
          <a:p>
            <a:pPr marL="228600" lvl="0" indent="-228600" algn="l" rtl="0">
              <a:lnSpc>
                <a:spcPct val="80000"/>
              </a:lnSpc>
              <a:spcBef>
                <a:spcPts val="1000"/>
              </a:spcBef>
              <a:spcAft>
                <a:spcPts val="0"/>
              </a:spcAft>
              <a:buClr>
                <a:srgbClr val="0CEC1B"/>
              </a:buClr>
              <a:buSzPts val="1200"/>
              <a:buFont typeface="Noto Sans Symbols"/>
              <a:buChar char="▶"/>
            </a:pPr>
            <a:r>
              <a:rPr lang="es-ES" sz="1400" dirty="0"/>
              <a:t>CALCFLOW: </a:t>
            </a:r>
            <a:r>
              <a:rPr lang="es-ES" sz="1400" u="sng" dirty="0">
                <a:solidFill>
                  <a:schemeClr val="hlink"/>
                </a:solidFill>
                <a:hlinkClick r:id="rId9"/>
              </a:rPr>
              <a:t>https://www.youtube.com/watch?v=L-S7nP-ojqo</a:t>
            </a:r>
            <a:endParaRPr sz="1400" dirty="0"/>
          </a:p>
          <a:p>
            <a:pPr marL="228600" lvl="0" indent="-228600" algn="l" rtl="0">
              <a:lnSpc>
                <a:spcPct val="80000"/>
              </a:lnSpc>
              <a:spcBef>
                <a:spcPts val="1000"/>
              </a:spcBef>
              <a:spcAft>
                <a:spcPts val="0"/>
              </a:spcAft>
              <a:buClr>
                <a:srgbClr val="0CEC1B"/>
              </a:buClr>
              <a:buSzPts val="1200"/>
              <a:buFont typeface="Noto Sans Symbols"/>
              <a:buChar char="▶"/>
            </a:pPr>
            <a:r>
              <a:rPr lang="es-ES" sz="1400" dirty="0"/>
              <a:t>TIME TABLES </a:t>
            </a:r>
            <a:r>
              <a:rPr lang="es-ES" sz="1400" dirty="0" err="1"/>
              <a:t>VR:</a:t>
            </a:r>
            <a:r>
              <a:rPr lang="es-ES" sz="1400" u="sng" dirty="0" err="1">
                <a:solidFill>
                  <a:schemeClr val="hlink"/>
                </a:solidFill>
                <a:hlinkClick r:id="rId10"/>
              </a:rPr>
              <a:t>https</a:t>
            </a:r>
            <a:r>
              <a:rPr lang="es-ES" sz="1400" u="sng" dirty="0">
                <a:solidFill>
                  <a:schemeClr val="hlink"/>
                </a:solidFill>
                <a:hlinkClick r:id="rId10"/>
              </a:rPr>
              <a:t>://www.youtube.com/watch?time_continue=11&amp;v=8hfxsRbvZhw&amp;feature=emb_title</a:t>
            </a:r>
            <a:endParaRPr sz="1400" dirty="0"/>
          </a:p>
          <a:p>
            <a:pPr marL="228600" lvl="0" indent="-228600" algn="l" rtl="0">
              <a:lnSpc>
                <a:spcPct val="80000"/>
              </a:lnSpc>
              <a:spcBef>
                <a:spcPts val="1000"/>
              </a:spcBef>
              <a:spcAft>
                <a:spcPts val="0"/>
              </a:spcAft>
              <a:buClr>
                <a:srgbClr val="0CEC1B"/>
              </a:buClr>
              <a:buSzPts val="1200"/>
              <a:buFont typeface="Noto Sans Symbols"/>
              <a:buChar char="▶"/>
            </a:pPr>
            <a:r>
              <a:rPr lang="es-ES" sz="1400" dirty="0"/>
              <a:t>NANOME: </a:t>
            </a:r>
            <a:r>
              <a:rPr lang="es-ES" sz="1400" u="sng" dirty="0">
                <a:solidFill>
                  <a:schemeClr val="hlink"/>
                </a:solidFill>
                <a:hlinkClick r:id="rId11"/>
              </a:rPr>
              <a:t>https://www.youtube.com/watch?v=gCNbuH9Y6hU</a:t>
            </a:r>
            <a:endParaRPr sz="1400" dirty="0"/>
          </a:p>
          <a:p>
            <a:pPr marL="228600" lvl="0" indent="-152400" algn="l" rtl="0">
              <a:lnSpc>
                <a:spcPct val="80000"/>
              </a:lnSpc>
              <a:spcBef>
                <a:spcPts val="1000"/>
              </a:spcBef>
              <a:spcAft>
                <a:spcPts val="0"/>
              </a:spcAft>
              <a:buClr>
                <a:srgbClr val="0CEC1B"/>
              </a:buClr>
              <a:buSzPts val="1200"/>
              <a:buFont typeface="Noto Sans Symbols"/>
              <a:buNone/>
            </a:pPr>
            <a:endParaRPr sz="1400" dirty="0"/>
          </a:p>
          <a:p>
            <a:pPr marL="0" lvl="0" indent="0" algn="l" rtl="0">
              <a:lnSpc>
                <a:spcPct val="80000"/>
              </a:lnSpc>
              <a:spcBef>
                <a:spcPts val="1000"/>
              </a:spcBef>
              <a:spcAft>
                <a:spcPts val="0"/>
              </a:spcAft>
              <a:buSzPts val="2200"/>
              <a:buNone/>
            </a:pPr>
            <a:endParaRPr sz="1400" dirty="0"/>
          </a:p>
          <a:p>
            <a:pPr marL="0" lvl="0" indent="0" algn="l" rtl="0">
              <a:lnSpc>
                <a:spcPct val="80000"/>
              </a:lnSpc>
              <a:spcBef>
                <a:spcPts val="1000"/>
              </a:spcBef>
              <a:spcAft>
                <a:spcPts val="0"/>
              </a:spcAft>
              <a:buSzPts val="2200"/>
              <a:buNone/>
            </a:pPr>
            <a:endParaRPr sz="1400" dirty="0"/>
          </a:p>
          <a:p>
            <a:pPr marL="0" lvl="0" indent="0" algn="l" rtl="0">
              <a:lnSpc>
                <a:spcPct val="80000"/>
              </a:lnSpc>
              <a:spcBef>
                <a:spcPts val="1000"/>
              </a:spcBef>
              <a:spcAft>
                <a:spcPts val="0"/>
              </a:spcAft>
              <a:buSzPts val="2200"/>
              <a:buNone/>
            </a:pPr>
            <a:endParaRPr sz="1400" dirty="0"/>
          </a:p>
          <a:p>
            <a:pPr marL="0" lvl="0" indent="0" algn="l" rtl="0">
              <a:lnSpc>
                <a:spcPct val="80000"/>
              </a:lnSpc>
              <a:spcBef>
                <a:spcPts val="1000"/>
              </a:spcBef>
              <a:spcAft>
                <a:spcPts val="0"/>
              </a:spcAft>
              <a:buSzPts val="2200"/>
              <a:buNone/>
            </a:pPr>
            <a:endParaRPr sz="1400" dirty="0"/>
          </a:p>
          <a:p>
            <a:pPr marL="0" lvl="0" indent="0" algn="l" rtl="0">
              <a:lnSpc>
                <a:spcPct val="80000"/>
              </a:lnSpc>
              <a:spcBef>
                <a:spcPts val="1000"/>
              </a:spcBef>
              <a:spcAft>
                <a:spcPts val="0"/>
              </a:spcAft>
              <a:buSzPts val="2200"/>
              <a:buNone/>
            </a:pPr>
            <a:endParaRPr sz="1400" dirty="0"/>
          </a:p>
          <a:p>
            <a:pPr marL="0" lvl="0" indent="0" algn="l" rtl="0">
              <a:lnSpc>
                <a:spcPct val="80000"/>
              </a:lnSpc>
              <a:spcBef>
                <a:spcPts val="1000"/>
              </a:spcBef>
              <a:spcAft>
                <a:spcPts val="0"/>
              </a:spcAft>
              <a:buSzPts val="2800"/>
              <a:buNone/>
            </a:pPr>
            <a:endParaRPr sz="1400" dirty="0"/>
          </a:p>
          <a:p>
            <a:pPr marL="0" lvl="0" indent="0" algn="l" rtl="0">
              <a:lnSpc>
                <a:spcPct val="80000"/>
              </a:lnSpc>
              <a:spcBef>
                <a:spcPts val="1000"/>
              </a:spcBef>
              <a:spcAft>
                <a:spcPts val="0"/>
              </a:spcAft>
              <a:buSzPts val="2800"/>
              <a:buNone/>
            </a:pPr>
            <a:endParaRPr sz="1400" dirty="0"/>
          </a:p>
          <a:p>
            <a:pPr marL="0" lvl="0" indent="0" algn="l" rtl="0">
              <a:lnSpc>
                <a:spcPct val="80000"/>
              </a:lnSpc>
              <a:spcBef>
                <a:spcPts val="1000"/>
              </a:spcBef>
              <a:spcAft>
                <a:spcPts val="0"/>
              </a:spcAft>
              <a:buSzPts val="2800"/>
              <a:buNone/>
            </a:pPr>
            <a:endParaRPr sz="1400" dirty="0"/>
          </a:p>
          <a:p>
            <a:pPr marL="0" lvl="0" indent="0" algn="l" rtl="0">
              <a:lnSpc>
                <a:spcPct val="80000"/>
              </a:lnSpc>
              <a:spcBef>
                <a:spcPts val="1000"/>
              </a:spcBef>
              <a:spcAft>
                <a:spcPts val="0"/>
              </a:spcAft>
              <a:buSzPts val="2800"/>
              <a:buNone/>
            </a:pPr>
            <a:endParaRPr sz="1400" dirty="0"/>
          </a:p>
          <a:p>
            <a:pPr marL="0" lvl="0" indent="0" algn="l" rtl="0">
              <a:lnSpc>
                <a:spcPct val="80000"/>
              </a:lnSpc>
              <a:spcBef>
                <a:spcPts val="1000"/>
              </a:spcBef>
              <a:spcAft>
                <a:spcPts val="0"/>
              </a:spcAft>
              <a:buSzPts val="2800"/>
              <a:buNone/>
            </a:pPr>
            <a:endParaRPr sz="1400" dirty="0"/>
          </a:p>
          <a:p>
            <a:pPr marL="228600" lvl="0" indent="-50800" algn="l" rtl="0">
              <a:lnSpc>
                <a:spcPct val="80000"/>
              </a:lnSpc>
              <a:spcBef>
                <a:spcPts val="1000"/>
              </a:spcBef>
              <a:spcAft>
                <a:spcPts val="0"/>
              </a:spcAft>
              <a:buClr>
                <a:srgbClr val="0CEC1B"/>
              </a:buClr>
              <a:buSzPts val="2800"/>
              <a:buFont typeface="Noto Sans Symbols"/>
              <a:buNone/>
            </a:pPr>
            <a:endParaRP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s-ES"/>
              <a:t>Unit 6:Viral Skills . VR Applications-Practice</a:t>
            </a:r>
            <a:endParaRPr/>
          </a:p>
        </p:txBody>
      </p:sp>
      <p:sp>
        <p:nvSpPr>
          <p:cNvPr id="132" name="Google Shape;132;p8"/>
          <p:cNvSpPr txBox="1">
            <a:spLocks noGrp="1"/>
          </p:cNvSpPr>
          <p:nvPr>
            <p:ph type="body" idx="1"/>
          </p:nvPr>
        </p:nvSpPr>
        <p:spPr>
          <a:xfrm>
            <a:off x="291797" y="1986047"/>
            <a:ext cx="8727915" cy="4351338"/>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2682"/>
              <a:buNone/>
            </a:pPr>
            <a:r>
              <a:rPr lang="es-ES" sz="2682" dirty="0"/>
              <a:t> </a:t>
            </a:r>
            <a:r>
              <a:rPr lang="es-ES" sz="2000" dirty="0" err="1"/>
              <a:t>Space</a:t>
            </a:r>
            <a:r>
              <a:rPr lang="es-ES" sz="2035" dirty="0"/>
              <a:t>:</a:t>
            </a:r>
            <a:endParaRPr sz="2035" dirty="0"/>
          </a:p>
          <a:p>
            <a:pPr marL="228600" lvl="0" indent="-228600" algn="l" rtl="0">
              <a:lnSpc>
                <a:spcPct val="70000"/>
              </a:lnSpc>
              <a:spcBef>
                <a:spcPts val="1000"/>
              </a:spcBef>
              <a:spcAft>
                <a:spcPts val="0"/>
              </a:spcAft>
              <a:buClr>
                <a:srgbClr val="0CEC1B"/>
              </a:buClr>
              <a:buSzPts val="1295"/>
              <a:buFont typeface="Noto Sans Symbols"/>
              <a:buChar char="▶"/>
            </a:pPr>
            <a:r>
              <a:rPr lang="es-ES" sz="1295" dirty="0"/>
              <a:t>INTERNATIONAL SPACE STATION TOUR VR:</a:t>
            </a:r>
            <a:r>
              <a:rPr lang="es-ES" sz="1295" u="sng" dirty="0">
                <a:solidFill>
                  <a:schemeClr val="hlink"/>
                </a:solidFill>
                <a:hlinkClick r:id="rId3"/>
              </a:rPr>
              <a:t> https://www.youtube.com/watch?v=vnpYvz2Ledc</a:t>
            </a:r>
            <a:r>
              <a:rPr lang="es-ES" sz="1295" dirty="0"/>
              <a:t>                                                                        			                    :</a:t>
            </a:r>
            <a:r>
              <a:rPr lang="es-ES" sz="1295" u="sng" dirty="0">
                <a:solidFill>
                  <a:schemeClr val="hlink"/>
                </a:solidFill>
                <a:hlinkClick r:id="rId4"/>
              </a:rPr>
              <a:t> https://www.youtube.com/watch?v=Ae7P4N6lx_k</a:t>
            </a:r>
            <a:endParaRPr sz="1295" dirty="0"/>
          </a:p>
          <a:p>
            <a:pPr marL="228600" lvl="0" indent="-228600" algn="l" rtl="0">
              <a:lnSpc>
                <a:spcPct val="70000"/>
              </a:lnSpc>
              <a:spcBef>
                <a:spcPts val="1000"/>
              </a:spcBef>
              <a:spcAft>
                <a:spcPts val="0"/>
              </a:spcAft>
              <a:buClr>
                <a:srgbClr val="0CEC1B"/>
              </a:buClr>
              <a:buSzPts val="1295"/>
              <a:buFont typeface="Noto Sans Symbols"/>
              <a:buChar char="▶"/>
            </a:pPr>
            <a:r>
              <a:rPr lang="es-ES" sz="1295" dirty="0"/>
              <a:t>TITANS OF SPACE: </a:t>
            </a:r>
            <a:r>
              <a:rPr lang="es-ES" sz="1295" u="sng" dirty="0">
                <a:solidFill>
                  <a:schemeClr val="hlink"/>
                </a:solidFill>
                <a:hlinkClick r:id="rId5"/>
              </a:rPr>
              <a:t>https://www.youtube.com/watch?v=VHGwHffNQV0</a:t>
            </a:r>
            <a:endParaRPr sz="1295" dirty="0"/>
          </a:p>
          <a:p>
            <a:pPr marL="228600" lvl="0" indent="-228600" algn="l" rtl="0">
              <a:lnSpc>
                <a:spcPct val="70000"/>
              </a:lnSpc>
              <a:spcBef>
                <a:spcPts val="1000"/>
              </a:spcBef>
              <a:spcAft>
                <a:spcPts val="0"/>
              </a:spcAft>
              <a:buClr>
                <a:srgbClr val="0CEC1B"/>
              </a:buClr>
              <a:buSzPts val="1295"/>
              <a:buFont typeface="Noto Sans Symbols"/>
              <a:buChar char="▶"/>
            </a:pPr>
            <a:r>
              <a:rPr lang="es-ES" sz="1295" dirty="0"/>
              <a:t>BBC HOME A VR SPACEWALK : </a:t>
            </a:r>
            <a:r>
              <a:rPr lang="es-ES" sz="1295" u="sng" dirty="0">
                <a:solidFill>
                  <a:schemeClr val="hlink"/>
                </a:solidFill>
                <a:hlinkClick r:id="rId6"/>
              </a:rPr>
              <a:t>https://www.youtube.com/watch?v=yj9dReMaZuE</a:t>
            </a:r>
            <a:endParaRPr sz="1295" dirty="0"/>
          </a:p>
          <a:p>
            <a:pPr marL="0" lvl="0" indent="0" algn="l" rtl="0">
              <a:lnSpc>
                <a:spcPct val="70000"/>
              </a:lnSpc>
              <a:spcBef>
                <a:spcPts val="1000"/>
              </a:spcBef>
              <a:spcAft>
                <a:spcPts val="0"/>
              </a:spcAft>
              <a:buSzPts val="1295"/>
              <a:buNone/>
            </a:pPr>
            <a:endParaRPr sz="1295" dirty="0"/>
          </a:p>
          <a:p>
            <a:pPr marL="0" lvl="0" indent="0" algn="l" rtl="0">
              <a:lnSpc>
                <a:spcPct val="70000"/>
              </a:lnSpc>
              <a:spcBef>
                <a:spcPts val="1000"/>
              </a:spcBef>
              <a:spcAft>
                <a:spcPts val="0"/>
              </a:spcAft>
              <a:buSzPts val="2035"/>
              <a:buNone/>
            </a:pPr>
            <a:r>
              <a:rPr lang="es-ES" sz="2000" dirty="0" err="1"/>
              <a:t>Language</a:t>
            </a:r>
            <a:r>
              <a:rPr lang="es-ES" sz="2000" dirty="0"/>
              <a:t> </a:t>
            </a:r>
            <a:r>
              <a:rPr lang="es-ES" sz="2000" dirty="0" err="1"/>
              <a:t>Learning</a:t>
            </a:r>
            <a:r>
              <a:rPr lang="es-ES" sz="2035" dirty="0"/>
              <a:t>:</a:t>
            </a:r>
            <a:endParaRPr sz="2035" dirty="0"/>
          </a:p>
          <a:p>
            <a:pPr marL="228600" lvl="0" indent="-228600" algn="l" rtl="0">
              <a:lnSpc>
                <a:spcPct val="70000"/>
              </a:lnSpc>
              <a:spcBef>
                <a:spcPts val="1000"/>
              </a:spcBef>
              <a:spcAft>
                <a:spcPts val="0"/>
              </a:spcAft>
              <a:buClr>
                <a:srgbClr val="0CEC1B"/>
              </a:buClr>
              <a:buSzPts val="1295"/>
              <a:buFont typeface="Noto Sans Symbols"/>
              <a:buChar char="▶"/>
            </a:pPr>
            <a:r>
              <a:rPr lang="es-ES" sz="1295" dirty="0"/>
              <a:t>MONDLY: LEARN LANGUAGESVR : </a:t>
            </a:r>
            <a:r>
              <a:rPr lang="es-ES" sz="1295" u="sng" dirty="0">
                <a:solidFill>
                  <a:schemeClr val="hlink"/>
                </a:solidFill>
                <a:hlinkClick r:id="rId7"/>
              </a:rPr>
              <a:t>https://www.youtube.com/watch?v=KmSN3-KG6cg</a:t>
            </a:r>
            <a:endParaRPr sz="1295" dirty="0"/>
          </a:p>
          <a:p>
            <a:pPr marL="228600" lvl="0" indent="-228600" algn="l" rtl="0">
              <a:lnSpc>
                <a:spcPct val="70000"/>
              </a:lnSpc>
              <a:spcBef>
                <a:spcPts val="1000"/>
              </a:spcBef>
              <a:spcAft>
                <a:spcPts val="0"/>
              </a:spcAft>
              <a:buClr>
                <a:srgbClr val="0CEC1B"/>
              </a:buClr>
              <a:buSzPts val="1295"/>
              <a:buFont typeface="Noto Sans Symbols"/>
              <a:buChar char="▶"/>
            </a:pPr>
            <a:r>
              <a:rPr lang="es-ES" sz="1295" dirty="0"/>
              <a:t>VIRTUAL VOCAB: SPANISH IN VR;</a:t>
            </a:r>
            <a:endParaRPr dirty="0"/>
          </a:p>
          <a:p>
            <a:pPr marL="0" lvl="0" indent="0" algn="l" rtl="0">
              <a:lnSpc>
                <a:spcPct val="70000"/>
              </a:lnSpc>
              <a:spcBef>
                <a:spcPts val="1000"/>
              </a:spcBef>
              <a:spcAft>
                <a:spcPts val="0"/>
              </a:spcAft>
              <a:buSzPts val="1295"/>
              <a:buNone/>
            </a:pPr>
            <a:endParaRPr sz="1295" dirty="0"/>
          </a:p>
          <a:p>
            <a:pPr marL="0" lvl="0" indent="0" algn="l" rtl="0">
              <a:lnSpc>
                <a:spcPct val="70000"/>
              </a:lnSpc>
              <a:spcBef>
                <a:spcPts val="1000"/>
              </a:spcBef>
              <a:spcAft>
                <a:spcPts val="0"/>
              </a:spcAft>
              <a:buSzPts val="2035"/>
              <a:buNone/>
            </a:pPr>
            <a:r>
              <a:rPr lang="es-ES" sz="2000" dirty="0"/>
              <a:t>Training</a:t>
            </a:r>
            <a:r>
              <a:rPr lang="es-ES" sz="2035" dirty="0"/>
              <a:t>:</a:t>
            </a:r>
            <a:endParaRPr dirty="0"/>
          </a:p>
          <a:p>
            <a:pPr marL="228600" lvl="0" indent="-228600" algn="l" rtl="0">
              <a:lnSpc>
                <a:spcPct val="70000"/>
              </a:lnSpc>
              <a:spcBef>
                <a:spcPts val="1000"/>
              </a:spcBef>
              <a:spcAft>
                <a:spcPts val="0"/>
              </a:spcAft>
              <a:buClr>
                <a:srgbClr val="0CEC1B"/>
              </a:buClr>
              <a:buSzPts val="1295"/>
              <a:buFont typeface="Noto Sans Symbols"/>
              <a:buChar char="▶"/>
            </a:pPr>
            <a:r>
              <a:rPr lang="es-ES" sz="1295" dirty="0"/>
              <a:t>VITUAL SPEECH –VR COURSE: </a:t>
            </a:r>
            <a:r>
              <a:rPr lang="es-ES" sz="1295" u="sng" dirty="0">
                <a:solidFill>
                  <a:schemeClr val="hlink"/>
                </a:solidFill>
                <a:hlinkClick r:id="rId8"/>
              </a:rPr>
              <a:t>https://www.youtube.com/watch?v=I_H8AY1tcjg</a:t>
            </a:r>
            <a:endParaRPr sz="1295" dirty="0"/>
          </a:p>
          <a:p>
            <a:pPr marL="0" lvl="0" indent="0" algn="l" rtl="0">
              <a:lnSpc>
                <a:spcPct val="70000"/>
              </a:lnSpc>
              <a:spcBef>
                <a:spcPts val="1000"/>
              </a:spcBef>
              <a:spcAft>
                <a:spcPts val="0"/>
              </a:spcAft>
              <a:buSzPts val="1295"/>
              <a:buNone/>
            </a:pPr>
            <a:r>
              <a:rPr lang="es-ES" sz="1295" dirty="0"/>
              <a:t>                                                        :</a:t>
            </a:r>
            <a:r>
              <a:rPr lang="es-ES" sz="1295" u="sng" dirty="0" err="1">
                <a:solidFill>
                  <a:schemeClr val="hlink"/>
                </a:solidFill>
                <a:hlinkClick r:id="rId9"/>
              </a:rPr>
              <a:t>https</a:t>
            </a:r>
            <a:r>
              <a:rPr lang="es-ES" sz="1295" u="sng" dirty="0">
                <a:solidFill>
                  <a:schemeClr val="hlink"/>
                </a:solidFill>
                <a:hlinkClick r:id="rId9"/>
              </a:rPr>
              <a:t>://www.youtube.com/watch?v=LwqgCiYqx0M</a:t>
            </a:r>
            <a:endParaRPr sz="1295" dirty="0"/>
          </a:p>
          <a:p>
            <a:pPr marL="228600" lvl="0" indent="-228600" algn="l" rtl="0">
              <a:lnSpc>
                <a:spcPct val="70000"/>
              </a:lnSpc>
              <a:spcBef>
                <a:spcPts val="1000"/>
              </a:spcBef>
              <a:spcAft>
                <a:spcPts val="0"/>
              </a:spcAft>
              <a:buClr>
                <a:srgbClr val="0CEC1B"/>
              </a:buClr>
              <a:buSzPts val="1110"/>
              <a:buFont typeface="Noto Sans Symbols"/>
              <a:buChar char="▶"/>
            </a:pPr>
            <a:r>
              <a:rPr lang="es-ES" sz="1110" dirty="0"/>
              <a:t>AMAZON SUMERIAN:  </a:t>
            </a:r>
            <a:r>
              <a:rPr lang="es-ES" sz="1110" u="sng" dirty="0">
                <a:solidFill>
                  <a:schemeClr val="hlink"/>
                </a:solidFill>
                <a:hlinkClick r:id="rId10"/>
              </a:rPr>
              <a:t>https://www.youtube.com/watch?v=D8OTzUZzq7s</a:t>
            </a:r>
            <a:endParaRPr sz="1110" dirty="0"/>
          </a:p>
          <a:p>
            <a:pPr marL="0" lvl="0" indent="0" algn="l" rtl="0">
              <a:lnSpc>
                <a:spcPct val="70000"/>
              </a:lnSpc>
              <a:spcBef>
                <a:spcPts val="1000"/>
              </a:spcBef>
              <a:spcAft>
                <a:spcPts val="0"/>
              </a:spcAft>
              <a:buSzPts val="1110"/>
              <a:buNone/>
            </a:pPr>
            <a:r>
              <a:rPr lang="es-ES" sz="1110" dirty="0"/>
              <a:t>                                             </a:t>
            </a:r>
            <a:r>
              <a:rPr lang="es-ES" sz="1110" u="sng" dirty="0">
                <a:solidFill>
                  <a:schemeClr val="hlink"/>
                </a:solidFill>
                <a:hlinkClick r:id="rId11"/>
              </a:rPr>
              <a:t>https://www.youtube.com/watch?v=oVSVvnu3deI</a:t>
            </a:r>
            <a:endParaRPr sz="1110" dirty="0"/>
          </a:p>
          <a:p>
            <a:pPr marL="0" lvl="0" indent="0" algn="l" rtl="0">
              <a:lnSpc>
                <a:spcPct val="70000"/>
              </a:lnSpc>
              <a:spcBef>
                <a:spcPts val="1000"/>
              </a:spcBef>
              <a:spcAft>
                <a:spcPts val="0"/>
              </a:spcAft>
              <a:buSzPts val="1110"/>
              <a:buNone/>
            </a:pPr>
            <a:r>
              <a:rPr lang="es-ES" sz="1110" dirty="0"/>
              <a:t>                                             </a:t>
            </a:r>
            <a:r>
              <a:rPr lang="es-ES" sz="1110" u="sng" dirty="0">
                <a:solidFill>
                  <a:schemeClr val="hlink"/>
                </a:solidFill>
                <a:hlinkClick r:id="rId12"/>
              </a:rPr>
              <a:t>https://www.youtube.com/watch?v=aFNa6DTrfKc</a:t>
            </a:r>
            <a:endParaRPr sz="1110" dirty="0"/>
          </a:p>
          <a:p>
            <a:pPr marL="228600" lvl="0" indent="-158115" algn="l" rtl="0">
              <a:lnSpc>
                <a:spcPct val="70000"/>
              </a:lnSpc>
              <a:spcBef>
                <a:spcPts val="1000"/>
              </a:spcBef>
              <a:spcAft>
                <a:spcPts val="0"/>
              </a:spcAft>
              <a:buClr>
                <a:srgbClr val="0CEC1B"/>
              </a:buClr>
              <a:buSzPts val="1110"/>
              <a:buFont typeface="Noto Sans Symbols"/>
              <a:buNone/>
            </a:pPr>
            <a:endParaRPr sz="1110" dirty="0"/>
          </a:p>
          <a:p>
            <a:pPr marL="0" lvl="0" indent="0" algn="l" rtl="0">
              <a:lnSpc>
                <a:spcPct val="70000"/>
              </a:lnSpc>
              <a:spcBef>
                <a:spcPts val="1000"/>
              </a:spcBef>
              <a:spcAft>
                <a:spcPts val="0"/>
              </a:spcAft>
              <a:buSzPts val="1110"/>
              <a:buNone/>
            </a:pPr>
            <a:endParaRPr sz="1110" dirty="0"/>
          </a:p>
          <a:p>
            <a:pPr marL="0" lvl="0" indent="0" algn="l" rtl="0">
              <a:lnSpc>
                <a:spcPct val="70000"/>
              </a:lnSpc>
              <a:spcBef>
                <a:spcPts val="1000"/>
              </a:spcBef>
              <a:spcAft>
                <a:spcPts val="0"/>
              </a:spcAft>
              <a:buSzPts val="1110"/>
              <a:buNone/>
            </a:pPr>
            <a:endParaRPr sz="1110" dirty="0"/>
          </a:p>
          <a:p>
            <a:pPr marL="0" lvl="0" indent="0" algn="l" rtl="0">
              <a:lnSpc>
                <a:spcPct val="70000"/>
              </a:lnSpc>
              <a:spcBef>
                <a:spcPts val="1000"/>
              </a:spcBef>
              <a:spcAft>
                <a:spcPts val="0"/>
              </a:spcAft>
              <a:buSzPts val="1110"/>
              <a:buNone/>
            </a:pPr>
            <a:endParaRPr sz="1110" dirty="0"/>
          </a:p>
          <a:p>
            <a:pPr marL="0" lvl="0" indent="0" algn="l" rtl="0">
              <a:lnSpc>
                <a:spcPct val="70000"/>
              </a:lnSpc>
              <a:spcBef>
                <a:spcPts val="1000"/>
              </a:spcBef>
              <a:spcAft>
                <a:spcPts val="0"/>
              </a:spcAft>
              <a:buSzPts val="2590"/>
              <a:buNone/>
            </a:pPr>
            <a:endParaRPr sz="2590" dirty="0"/>
          </a:p>
          <a:p>
            <a:pPr marL="0" lvl="0" indent="0" algn="l" rtl="0">
              <a:lnSpc>
                <a:spcPct val="70000"/>
              </a:lnSpc>
              <a:spcBef>
                <a:spcPts val="1000"/>
              </a:spcBef>
              <a:spcAft>
                <a:spcPts val="0"/>
              </a:spcAft>
              <a:buSzPts val="2590"/>
              <a:buNone/>
            </a:pPr>
            <a:endParaRPr sz="2590" dirty="0"/>
          </a:p>
          <a:p>
            <a:pPr marL="0" lvl="0" indent="0" algn="l" rtl="0">
              <a:lnSpc>
                <a:spcPct val="70000"/>
              </a:lnSpc>
              <a:spcBef>
                <a:spcPts val="1000"/>
              </a:spcBef>
              <a:spcAft>
                <a:spcPts val="0"/>
              </a:spcAft>
              <a:buSzPts val="2590"/>
              <a:buNone/>
            </a:pPr>
            <a:endParaRPr sz="2590" dirty="0"/>
          </a:p>
          <a:p>
            <a:pPr marL="0" lvl="0" indent="0" algn="l" rtl="0">
              <a:lnSpc>
                <a:spcPct val="70000"/>
              </a:lnSpc>
              <a:spcBef>
                <a:spcPts val="1000"/>
              </a:spcBef>
              <a:spcAft>
                <a:spcPts val="0"/>
              </a:spcAft>
              <a:buSzPts val="2590"/>
              <a:buNone/>
            </a:pPr>
            <a:endParaRPr sz="2590" dirty="0"/>
          </a:p>
          <a:p>
            <a:pPr marL="0" lvl="0" indent="0" algn="l" rtl="0">
              <a:lnSpc>
                <a:spcPct val="70000"/>
              </a:lnSpc>
              <a:spcBef>
                <a:spcPts val="1000"/>
              </a:spcBef>
              <a:spcAft>
                <a:spcPts val="0"/>
              </a:spcAft>
              <a:buSzPts val="2590"/>
              <a:buNone/>
            </a:pPr>
            <a:endParaRPr sz="2590" dirty="0"/>
          </a:p>
          <a:p>
            <a:pPr marL="228600" lvl="0" indent="-64135" algn="l" rtl="0">
              <a:lnSpc>
                <a:spcPct val="70000"/>
              </a:lnSpc>
              <a:spcBef>
                <a:spcPts val="1000"/>
              </a:spcBef>
              <a:spcAft>
                <a:spcPts val="0"/>
              </a:spcAft>
              <a:buClr>
                <a:srgbClr val="0CEC1B"/>
              </a:buClr>
              <a:buSzPts val="2590"/>
              <a:buFont typeface="Noto Sans Symbols"/>
              <a:buNone/>
            </a:pPr>
            <a:endParaRPr sz="259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s-ES"/>
              <a:t>Unit 6:Viral Skills . VR Applications-Practice</a:t>
            </a:r>
            <a:endParaRPr/>
          </a:p>
        </p:txBody>
      </p:sp>
      <p:sp>
        <p:nvSpPr>
          <p:cNvPr id="139" name="Google Shape;139;p9"/>
          <p:cNvSpPr txBox="1">
            <a:spLocks noGrp="1"/>
          </p:cNvSpPr>
          <p:nvPr>
            <p:ph type="body" idx="1"/>
          </p:nvPr>
        </p:nvSpPr>
        <p:spPr>
          <a:xfrm>
            <a:off x="291797" y="1986047"/>
            <a:ext cx="872791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600"/>
              <a:buNone/>
            </a:pPr>
            <a:endParaRPr sz="1600" dirty="0"/>
          </a:p>
          <a:p>
            <a:pPr marL="0" lvl="0" indent="0" algn="l" rtl="0">
              <a:lnSpc>
                <a:spcPct val="90000"/>
              </a:lnSpc>
              <a:spcBef>
                <a:spcPts val="1000"/>
              </a:spcBef>
              <a:spcAft>
                <a:spcPts val="0"/>
              </a:spcAft>
              <a:buSzPts val="2000"/>
              <a:buNone/>
            </a:pPr>
            <a:r>
              <a:rPr lang="es-ES" sz="2000" dirty="0"/>
              <a:t>Visual </a:t>
            </a:r>
            <a:r>
              <a:rPr lang="es-ES" sz="2000" dirty="0" err="1"/>
              <a:t>Impairment</a:t>
            </a:r>
            <a:r>
              <a:rPr lang="es-ES" sz="2000" dirty="0"/>
              <a:t>:</a:t>
            </a:r>
            <a:endParaRPr dirty="0"/>
          </a:p>
          <a:p>
            <a:pPr marL="228600" lvl="0" indent="-228600" algn="l" rtl="0">
              <a:lnSpc>
                <a:spcPct val="90000"/>
              </a:lnSpc>
              <a:spcBef>
                <a:spcPts val="1000"/>
              </a:spcBef>
              <a:spcAft>
                <a:spcPts val="0"/>
              </a:spcAft>
              <a:buClr>
                <a:srgbClr val="0CEC1B"/>
              </a:buClr>
              <a:buSzPts val="1100"/>
              <a:buFont typeface="Noto Sans Symbols"/>
              <a:buChar char="▶"/>
            </a:pPr>
            <a:r>
              <a:rPr lang="es-ES" sz="1400" dirty="0"/>
              <a:t>NOTES ON BLINDNES : </a:t>
            </a:r>
            <a:r>
              <a:rPr lang="es-ES" sz="1400" u="sng" dirty="0">
                <a:solidFill>
                  <a:schemeClr val="hlink"/>
                </a:solidFill>
                <a:hlinkClick r:id="rId3"/>
              </a:rPr>
              <a:t>https://www.youtube.com/watch?v=9ViF0GBt6fQ</a:t>
            </a:r>
            <a:endParaRPr sz="1400" dirty="0"/>
          </a:p>
          <a:p>
            <a:pPr marL="228600" lvl="0" indent="-158750" algn="l" rtl="0">
              <a:lnSpc>
                <a:spcPct val="90000"/>
              </a:lnSpc>
              <a:spcBef>
                <a:spcPts val="1000"/>
              </a:spcBef>
              <a:spcAft>
                <a:spcPts val="0"/>
              </a:spcAft>
              <a:buClr>
                <a:srgbClr val="0CEC1B"/>
              </a:buClr>
              <a:buSzPts val="1100"/>
              <a:buFont typeface="Noto Sans Symbols"/>
              <a:buNone/>
            </a:pPr>
            <a:endParaRPr sz="1100" dirty="0"/>
          </a:p>
          <a:p>
            <a:pPr marL="0" lvl="0" indent="0" algn="l" rtl="0">
              <a:lnSpc>
                <a:spcPct val="90000"/>
              </a:lnSpc>
              <a:spcBef>
                <a:spcPts val="1000"/>
              </a:spcBef>
              <a:spcAft>
                <a:spcPts val="0"/>
              </a:spcAft>
              <a:buSzPts val="2000"/>
              <a:buNone/>
            </a:pPr>
            <a:r>
              <a:rPr lang="es-ES" sz="2000" dirty="0" err="1"/>
              <a:t>History</a:t>
            </a:r>
            <a:r>
              <a:rPr lang="es-ES" sz="2000" dirty="0"/>
              <a:t>. </a:t>
            </a:r>
            <a:r>
              <a:rPr lang="es-ES" sz="2000" dirty="0" err="1"/>
              <a:t>Second</a:t>
            </a:r>
            <a:r>
              <a:rPr lang="es-ES" sz="2000" dirty="0"/>
              <a:t> </a:t>
            </a:r>
            <a:r>
              <a:rPr lang="es-ES" sz="2000" dirty="0" err="1"/>
              <a:t>World</a:t>
            </a:r>
            <a:r>
              <a:rPr lang="es-ES" sz="2000" dirty="0"/>
              <a:t> </a:t>
            </a:r>
            <a:r>
              <a:rPr lang="es-ES" sz="2000" dirty="0" err="1"/>
              <a:t>War</a:t>
            </a:r>
            <a:r>
              <a:rPr lang="es-ES" sz="2000" dirty="0"/>
              <a:t>:</a:t>
            </a:r>
            <a:endParaRPr dirty="0"/>
          </a:p>
          <a:p>
            <a:pPr marL="228600" lvl="0" indent="-228600" algn="l" rtl="0">
              <a:lnSpc>
                <a:spcPct val="90000"/>
              </a:lnSpc>
              <a:spcBef>
                <a:spcPts val="1000"/>
              </a:spcBef>
              <a:spcAft>
                <a:spcPts val="0"/>
              </a:spcAft>
              <a:buClr>
                <a:srgbClr val="0CEC1B"/>
              </a:buClr>
              <a:buSzPts val="1100"/>
              <a:buFont typeface="Noto Sans Symbols"/>
              <a:buChar char="▶"/>
            </a:pPr>
            <a:r>
              <a:rPr lang="es-ES" sz="1400" dirty="0"/>
              <a:t>ANNE FRANK HOUSE VR: </a:t>
            </a:r>
            <a:r>
              <a:rPr lang="es-ES" sz="1400" u="sng" dirty="0">
                <a:solidFill>
                  <a:schemeClr val="hlink"/>
                </a:solidFill>
                <a:hlinkClick r:id="rId4"/>
              </a:rPr>
              <a:t>https://www.youtube.com/watch?v=HCFUuyi-lIc</a:t>
            </a:r>
            <a:endParaRPr sz="1400" dirty="0"/>
          </a:p>
          <a:p>
            <a:pPr marL="0" lvl="0" indent="0" algn="l" rtl="0">
              <a:lnSpc>
                <a:spcPct val="90000"/>
              </a:lnSpc>
              <a:spcBef>
                <a:spcPts val="1000"/>
              </a:spcBef>
              <a:spcAft>
                <a:spcPts val="0"/>
              </a:spcAft>
              <a:buSzPts val="1100"/>
              <a:buNone/>
            </a:pPr>
            <a:endParaRPr sz="1100" dirty="0"/>
          </a:p>
          <a:p>
            <a:pPr marL="0" lvl="0" indent="0" algn="l" rtl="0">
              <a:lnSpc>
                <a:spcPct val="90000"/>
              </a:lnSpc>
              <a:spcBef>
                <a:spcPts val="1000"/>
              </a:spcBef>
              <a:spcAft>
                <a:spcPts val="0"/>
              </a:spcAft>
              <a:buSzPts val="2000"/>
              <a:buNone/>
            </a:pPr>
            <a:r>
              <a:rPr lang="es-ES" sz="2000" dirty="0"/>
              <a:t>Sport, </a:t>
            </a:r>
            <a:r>
              <a:rPr lang="es-ES" sz="2000" dirty="0" err="1"/>
              <a:t>Music</a:t>
            </a:r>
            <a:r>
              <a:rPr lang="es-ES" sz="2000" dirty="0"/>
              <a:t>, </a:t>
            </a:r>
            <a:r>
              <a:rPr lang="es-ES" sz="2000" dirty="0" smtClean="0"/>
              <a:t>Social </a:t>
            </a:r>
            <a:r>
              <a:rPr lang="es-ES" sz="2000" dirty="0" err="1" smtClean="0"/>
              <a:t>Events</a:t>
            </a:r>
            <a:r>
              <a:rPr lang="es-ES" sz="2000" dirty="0"/>
              <a:t>:</a:t>
            </a:r>
            <a:endParaRPr dirty="0"/>
          </a:p>
          <a:p>
            <a:pPr marL="228600" lvl="0" indent="-228600" algn="l" rtl="0">
              <a:lnSpc>
                <a:spcPct val="90000"/>
              </a:lnSpc>
              <a:spcBef>
                <a:spcPts val="1000"/>
              </a:spcBef>
              <a:spcAft>
                <a:spcPts val="0"/>
              </a:spcAft>
              <a:buClr>
                <a:srgbClr val="0CEC1B"/>
              </a:buClr>
              <a:buSzPts val="1100"/>
              <a:buFont typeface="Noto Sans Symbols"/>
              <a:buChar char="▶"/>
            </a:pPr>
            <a:r>
              <a:rPr lang="es-ES" sz="1400" dirty="0"/>
              <a:t>OCULUS VENUES :</a:t>
            </a:r>
            <a:r>
              <a:rPr lang="es-ES" sz="1400" u="sng" dirty="0" err="1">
                <a:solidFill>
                  <a:schemeClr val="hlink"/>
                </a:solidFill>
                <a:hlinkClick r:id="rId5"/>
              </a:rPr>
              <a:t>https</a:t>
            </a:r>
            <a:r>
              <a:rPr lang="es-ES" sz="1400" u="sng" dirty="0">
                <a:solidFill>
                  <a:schemeClr val="hlink"/>
                </a:solidFill>
                <a:hlinkClick r:id="rId5"/>
              </a:rPr>
              <a:t>://www.youtube.com/watch?v=4HAaMVUr16g</a:t>
            </a:r>
            <a:endParaRPr sz="1400" dirty="0"/>
          </a:p>
          <a:p>
            <a:pPr marL="0" lvl="0" indent="0" algn="l" rtl="0">
              <a:lnSpc>
                <a:spcPct val="90000"/>
              </a:lnSpc>
              <a:spcBef>
                <a:spcPts val="1000"/>
              </a:spcBef>
              <a:spcAft>
                <a:spcPts val="0"/>
              </a:spcAft>
              <a:buSzPts val="1100"/>
              <a:buNone/>
            </a:pPr>
            <a:r>
              <a:rPr lang="es-ES" sz="1400" dirty="0"/>
              <a:t>                                    </a:t>
            </a:r>
            <a:r>
              <a:rPr lang="es-ES" sz="1400" dirty="0" smtClean="0"/>
              <a:t> </a:t>
            </a:r>
            <a:r>
              <a:rPr lang="es-ES" sz="1400" u="sng" dirty="0">
                <a:solidFill>
                  <a:schemeClr val="hlink"/>
                </a:solidFill>
                <a:hlinkClick r:id="rId6"/>
              </a:rPr>
              <a:t>https://www.youtube.com/watch?v=IKoVaYKjYNY</a:t>
            </a:r>
            <a:endParaRPr sz="1400" dirty="0"/>
          </a:p>
          <a:p>
            <a:pPr marL="0" lvl="0" indent="0" algn="l" rtl="0">
              <a:lnSpc>
                <a:spcPct val="90000"/>
              </a:lnSpc>
              <a:spcBef>
                <a:spcPts val="1000"/>
              </a:spcBef>
              <a:spcAft>
                <a:spcPts val="0"/>
              </a:spcAft>
              <a:buSzPts val="1100"/>
              <a:buNone/>
            </a:pPr>
            <a:endParaRPr sz="1100" dirty="0"/>
          </a:p>
          <a:p>
            <a:pPr marL="0" lvl="0" indent="0" algn="l" rtl="0">
              <a:lnSpc>
                <a:spcPct val="90000"/>
              </a:lnSpc>
              <a:spcBef>
                <a:spcPts val="1000"/>
              </a:spcBef>
              <a:spcAft>
                <a:spcPts val="0"/>
              </a:spcAft>
              <a:buSzPts val="1100"/>
              <a:buNone/>
            </a:pPr>
            <a:endParaRPr sz="1100" dirty="0"/>
          </a:p>
          <a:p>
            <a:pPr marL="0" lvl="0" indent="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Clr>
                <a:srgbClr val="0CEC1B"/>
              </a:buClr>
              <a:buSzPts val="2800"/>
              <a:buFont typeface="Noto Sans Symbols"/>
              <a:buNone/>
            </a:pPr>
            <a:endParaRPr dirty="0"/>
          </a:p>
          <a:p>
            <a:pPr marL="0" lvl="0" indent="0" algn="l" rtl="0">
              <a:lnSpc>
                <a:spcPct val="90000"/>
              </a:lnSpc>
              <a:spcBef>
                <a:spcPts val="1000"/>
              </a:spcBef>
              <a:spcAft>
                <a:spcPts val="0"/>
              </a:spcAft>
              <a:buSzPts val="2800"/>
              <a:buNone/>
            </a:pPr>
            <a:endParaRPr dirty="0"/>
          </a:p>
          <a:p>
            <a:pPr marL="0" lvl="0" indent="0" algn="l" rtl="0">
              <a:lnSpc>
                <a:spcPct val="90000"/>
              </a:lnSpc>
              <a:spcBef>
                <a:spcPts val="1000"/>
              </a:spcBef>
              <a:spcAft>
                <a:spcPts val="0"/>
              </a:spcAft>
              <a:buSzPts val="2800"/>
              <a:buNone/>
            </a:pPr>
            <a:endParaRPr dirty="0"/>
          </a:p>
          <a:p>
            <a:pPr marL="0" lvl="0" indent="0" algn="l" rtl="0">
              <a:lnSpc>
                <a:spcPct val="90000"/>
              </a:lnSpc>
              <a:spcBef>
                <a:spcPts val="1000"/>
              </a:spcBef>
              <a:spcAft>
                <a:spcPts val="0"/>
              </a:spcAft>
              <a:buSzPts val="2800"/>
              <a:buNone/>
            </a:pPr>
            <a:endParaRPr dirty="0"/>
          </a:p>
          <a:p>
            <a:pPr marL="0" lvl="0" indent="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Clr>
                <a:srgbClr val="0CEC1B"/>
              </a:buClr>
              <a:buSzPts val="2800"/>
              <a:buFont typeface="Noto Sans Symbols"/>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1231</Words>
  <Application>Microsoft Office PowerPoint</Application>
  <PresentationFormat>Presentación en pantalla (4:3)</PresentationFormat>
  <Paragraphs>216</Paragraphs>
  <Slides>18</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Century Gothic</vt:lpstr>
      <vt:lpstr>Helvetica Neue</vt:lpstr>
      <vt:lpstr>Noto Sans Symbols</vt:lpstr>
      <vt:lpstr>Office Theme</vt:lpstr>
      <vt:lpstr>Unit 6: Introduction to the Viral Skills E-Thek</vt:lpstr>
      <vt:lpstr>Introduction To VR Software </vt:lpstr>
      <vt:lpstr>Unit 6:Viral Skills  VR Applications</vt:lpstr>
      <vt:lpstr>Unit 6: Viral Skills E-THEK. VR Applications</vt:lpstr>
      <vt:lpstr>Unit 6: Viral Skills . VR Applications</vt:lpstr>
      <vt:lpstr>Unit 6:Viral Skills . VR Applications-Practice</vt:lpstr>
      <vt:lpstr>Unit 6:Viral Skills . VR Applications-Practice</vt:lpstr>
      <vt:lpstr>Unit 6:Viral Skills . VR Applications-Practice</vt:lpstr>
      <vt:lpstr>Unit 6:Viral Skills . VR Applications-Practice</vt:lpstr>
      <vt:lpstr>Unit 6:Viral Skills   E-THEK.</vt:lpstr>
      <vt:lpstr>Unit 6:Viral Skills   E-THEK.</vt:lpstr>
      <vt:lpstr>Unit 6: Viral Skills E-THEK.</vt:lpstr>
      <vt:lpstr>Unit 6:Viral Skills   E-THEK. TEMPLATE</vt:lpstr>
      <vt:lpstr>Unit 6:Viral Skills   E-THEK. TEMPLATE</vt:lpstr>
      <vt:lpstr>Unit 6:Viral Skills   E-THEK. TEMPLATE</vt:lpstr>
      <vt:lpstr>Testing session 1.GOOGLE EARHT VR:https://arvr.google.com/earth/</vt:lpstr>
      <vt:lpstr>Testing session 2.WITHIN VR:https://www.with.in/</vt:lpstr>
      <vt:lpstr>Testing session 2.WITHIN VR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Introduction to the Viral Skills E-Thek</dc:title>
  <dc:creator>Carina</dc:creator>
  <cp:lastModifiedBy>Nere Sierra Muniozguren</cp:lastModifiedBy>
  <cp:revision>7</cp:revision>
  <dcterms:created xsi:type="dcterms:W3CDTF">2019-04-05T13:50:14Z</dcterms:created>
  <dcterms:modified xsi:type="dcterms:W3CDTF">2020-01-08T12:17:26Z</dcterms:modified>
</cp:coreProperties>
</file>