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57" r:id="rId3"/>
    <p:sldId id="272" r:id="rId4"/>
    <p:sldId id="269" r:id="rId5"/>
    <p:sldId id="263" r:id="rId6"/>
    <p:sldId id="266" r:id="rId7"/>
    <p:sldId id="270" r:id="rId8"/>
    <p:sldId id="271" r:id="rId9"/>
    <p:sldId id="277" r:id="rId10"/>
    <p:sldId id="278" r:id="rId11"/>
    <p:sldId id="279" r:id="rId12"/>
    <p:sldId id="280" r:id="rId13"/>
    <p:sldId id="281" r:id="rId14"/>
    <p:sldId id="282" r:id="rId15"/>
    <p:sldId id="283" r:id="rId16"/>
    <p:sldId id="267" r:id="rId17"/>
    <p:sldId id="273" r:id="rId18"/>
    <p:sldId id="274" r:id="rId19"/>
    <p:sldId id="268" r:id="rId20"/>
  </p:sldIdLst>
  <p:sldSz cx="9144000" cy="6858000" type="screen4x3"/>
  <p:notesSz cx="6735763" cy="98663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F718"/>
    <a:srgbClr val="0CEC1B"/>
    <a:srgbClr val="292A5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5" autoAdjust="0"/>
    <p:restoredTop sz="94660"/>
  </p:normalViewPr>
  <p:slideViewPr>
    <p:cSldViewPr snapToGrid="0">
      <p:cViewPr varScale="1">
        <p:scale>
          <a:sx n="63" d="100"/>
          <a:sy n="63" d="100"/>
        </p:scale>
        <p:origin x="1208" y="48"/>
      </p:cViewPr>
      <p:guideLst/>
    </p:cSldViewPr>
  </p:slideViewPr>
  <p:notesTextViewPr>
    <p:cViewPr>
      <p:scale>
        <a:sx n="1" d="1"/>
        <a:sy n="1" d="1"/>
      </p:scale>
      <p:origin x="0" y="0"/>
    </p:cViewPr>
  </p:notesTextViewPr>
  <p:notesViewPr>
    <p:cSldViewPr snapToGrid="0">
      <p:cViewPr varScale="1">
        <p:scale>
          <a:sx n="81" d="100"/>
          <a:sy n="81" d="100"/>
        </p:scale>
        <p:origin x="3932"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815374" y="0"/>
            <a:ext cx="2918831" cy="495029"/>
          </a:xfrm>
          <a:prstGeom prst="rect">
            <a:avLst/>
          </a:prstGeom>
        </p:spPr>
        <p:txBody>
          <a:bodyPr vert="horz" lIns="91440" tIns="45720" rIns="91440" bIns="45720" rtlCol="0"/>
          <a:lstStyle>
            <a:lvl1pPr algn="r">
              <a:defRPr sz="1200"/>
            </a:lvl1pPr>
          </a:lstStyle>
          <a:p>
            <a:fld id="{093F0E8E-AF6F-4159-972A-4A47780B58A4}" type="datetimeFigureOut">
              <a:rPr lang="en-GB" smtClean="0"/>
              <a:t>26/11/2020</a:t>
            </a:fld>
            <a:endParaRPr lang="en-GB"/>
          </a:p>
        </p:txBody>
      </p:sp>
      <p:sp>
        <p:nvSpPr>
          <p:cNvPr id="4" name="Fußzeilenplatzhalter 3"/>
          <p:cNvSpPr>
            <a:spLocks noGrp="1"/>
          </p:cNvSpPr>
          <p:nvPr>
            <p:ph type="ftr" sz="quarter" idx="2"/>
          </p:nvPr>
        </p:nvSpPr>
        <p:spPr>
          <a:xfrm>
            <a:off x="1" y="9371287"/>
            <a:ext cx="2918831" cy="495028"/>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815374" y="9371287"/>
            <a:ext cx="2918831" cy="495028"/>
          </a:xfrm>
          <a:prstGeom prst="rect">
            <a:avLst/>
          </a:prstGeom>
        </p:spPr>
        <p:txBody>
          <a:bodyPr vert="horz" lIns="91440" tIns="45720" rIns="91440" bIns="45720" rtlCol="0" anchor="b"/>
          <a:lstStyle>
            <a:lvl1pPr algn="r">
              <a:defRPr sz="1200"/>
            </a:lvl1pPr>
          </a:lstStyle>
          <a:p>
            <a:fld id="{2E513F4C-37B1-4FE4-B171-04BC7780DC76}" type="slidenum">
              <a:rPr lang="en-GB" smtClean="0"/>
              <a:t>‹Nr.›</a:t>
            </a:fld>
            <a:endParaRPr lang="en-GB"/>
          </a:p>
        </p:txBody>
      </p:sp>
    </p:spTree>
    <p:extLst>
      <p:ext uri="{BB962C8B-B14F-4D97-AF65-F5344CB8AC3E}">
        <p14:creationId xmlns:p14="http://schemas.microsoft.com/office/powerpoint/2010/main" val="1959252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15374" y="0"/>
            <a:ext cx="2918831" cy="495029"/>
          </a:xfrm>
          <a:prstGeom prst="rect">
            <a:avLst/>
          </a:prstGeom>
        </p:spPr>
        <p:txBody>
          <a:bodyPr vert="horz" lIns="91440" tIns="45720" rIns="91440" bIns="45720" rtlCol="0"/>
          <a:lstStyle>
            <a:lvl1pPr algn="r">
              <a:defRPr sz="1200"/>
            </a:lvl1pPr>
          </a:lstStyle>
          <a:p>
            <a:fld id="{5A0712DA-BFC3-453E-88CB-0FE626B5F9FC}" type="datetimeFigureOut">
              <a:rPr lang="de-DE" smtClean="0"/>
              <a:t>26.11.2020</a:t>
            </a:fld>
            <a:endParaRPr lang="de-DE"/>
          </a:p>
        </p:txBody>
      </p:sp>
      <p:sp>
        <p:nvSpPr>
          <p:cNvPr id="4" name="Folienbildplatzhalter 3"/>
          <p:cNvSpPr>
            <a:spLocks noGrp="1" noRot="1" noChangeAspect="1"/>
          </p:cNvSpPr>
          <p:nvPr>
            <p:ph type="sldImg" idx="2"/>
          </p:nvPr>
        </p:nvSpPr>
        <p:spPr>
          <a:xfrm>
            <a:off x="1147763" y="1231900"/>
            <a:ext cx="4440237" cy="33305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371287"/>
            <a:ext cx="2918831" cy="495028"/>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15374" y="9371287"/>
            <a:ext cx="2918831" cy="495028"/>
          </a:xfrm>
          <a:prstGeom prst="rect">
            <a:avLst/>
          </a:prstGeom>
        </p:spPr>
        <p:txBody>
          <a:bodyPr vert="horz" lIns="91440" tIns="45720" rIns="91440" bIns="45720" rtlCol="0" anchor="b"/>
          <a:lstStyle>
            <a:lvl1pPr algn="r">
              <a:defRPr sz="1200"/>
            </a:lvl1pPr>
          </a:lstStyle>
          <a:p>
            <a:fld id="{A000FF4A-2CB0-4FC2-B433-6A8695C0CB16}" type="slidenum">
              <a:rPr lang="de-DE" smtClean="0"/>
              <a:t>‹Nr.›</a:t>
            </a:fld>
            <a:endParaRPr lang="de-DE"/>
          </a:p>
        </p:txBody>
      </p:sp>
    </p:spTree>
    <p:extLst>
      <p:ext uri="{BB962C8B-B14F-4D97-AF65-F5344CB8AC3E}">
        <p14:creationId xmlns:p14="http://schemas.microsoft.com/office/powerpoint/2010/main" val="1269041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smtClean="0"/>
              <a:t>Please</a:t>
            </a:r>
            <a:r>
              <a:rPr lang="de-AT" dirty="0" smtClean="0"/>
              <a:t> </a:t>
            </a:r>
            <a:r>
              <a:rPr lang="de-AT" dirty="0" err="1" smtClean="0"/>
              <a:t>note</a:t>
            </a:r>
            <a:r>
              <a:rPr lang="de-AT" dirty="0" smtClean="0"/>
              <a:t> </a:t>
            </a:r>
            <a:r>
              <a:rPr lang="de-AT" dirty="0" err="1" smtClean="0"/>
              <a:t>your</a:t>
            </a:r>
            <a:r>
              <a:rPr lang="de-AT" dirty="0" smtClean="0"/>
              <a:t> </a:t>
            </a:r>
            <a:r>
              <a:rPr lang="de-AT" dirty="0" err="1" smtClean="0"/>
              <a:t>questions</a:t>
            </a:r>
            <a:r>
              <a:rPr lang="de-AT" dirty="0" smtClean="0"/>
              <a:t> </a:t>
            </a:r>
            <a:r>
              <a:rPr lang="de-AT" dirty="0" err="1" smtClean="0"/>
              <a:t>for</a:t>
            </a:r>
            <a:r>
              <a:rPr lang="de-AT" baseline="0" dirty="0" smtClean="0"/>
              <a:t> </a:t>
            </a:r>
            <a:r>
              <a:rPr lang="de-AT" baseline="0" dirty="0" err="1" smtClean="0"/>
              <a:t>the</a:t>
            </a:r>
            <a:r>
              <a:rPr lang="de-AT" baseline="0" dirty="0" smtClean="0"/>
              <a:t> end </a:t>
            </a:r>
            <a:r>
              <a:rPr lang="de-AT" baseline="0" dirty="0" err="1" smtClean="0"/>
              <a:t>of</a:t>
            </a:r>
            <a:r>
              <a:rPr lang="de-AT" baseline="0" dirty="0" smtClean="0"/>
              <a:t> </a:t>
            </a:r>
            <a:r>
              <a:rPr lang="de-AT" baseline="0" dirty="0" err="1" smtClean="0"/>
              <a:t>the</a:t>
            </a:r>
            <a:r>
              <a:rPr lang="de-AT" baseline="0" dirty="0" smtClean="0"/>
              <a:t> </a:t>
            </a:r>
            <a:r>
              <a:rPr lang="de-AT" baseline="0" dirty="0" err="1" smtClean="0"/>
              <a:t>presentations</a:t>
            </a:r>
            <a:r>
              <a:rPr lang="de-AT" baseline="0" dirty="0" smtClean="0"/>
              <a:t>: Sprechblase</a:t>
            </a:r>
            <a:endParaRPr lang="de-DE" dirty="0"/>
          </a:p>
        </p:txBody>
      </p:sp>
      <p:sp>
        <p:nvSpPr>
          <p:cNvPr id="4" name="Foliennummernplatzhalter 3"/>
          <p:cNvSpPr>
            <a:spLocks noGrp="1"/>
          </p:cNvSpPr>
          <p:nvPr>
            <p:ph type="sldNum" sz="quarter" idx="10"/>
          </p:nvPr>
        </p:nvSpPr>
        <p:spPr/>
        <p:txBody>
          <a:bodyPr/>
          <a:lstStyle/>
          <a:p>
            <a:fld id="{A000FF4A-2CB0-4FC2-B433-6A8695C0CB16}" type="slidenum">
              <a:rPr lang="de-DE" smtClean="0"/>
              <a:t>4</a:t>
            </a:fld>
            <a:endParaRPr lang="de-DE"/>
          </a:p>
        </p:txBody>
      </p:sp>
    </p:spTree>
    <p:extLst>
      <p:ext uri="{BB962C8B-B14F-4D97-AF65-F5344CB8AC3E}">
        <p14:creationId xmlns:p14="http://schemas.microsoft.com/office/powerpoint/2010/main" val="3281349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Stichwörter</a:t>
            </a:r>
            <a:r>
              <a:rPr lang="de-AT" baseline="0" dirty="0" smtClean="0"/>
              <a:t> hinzufügen: </a:t>
            </a:r>
            <a:endParaRPr lang="de-DE" dirty="0"/>
          </a:p>
        </p:txBody>
      </p:sp>
      <p:sp>
        <p:nvSpPr>
          <p:cNvPr id="4" name="Foliennummernplatzhalter 3"/>
          <p:cNvSpPr>
            <a:spLocks noGrp="1"/>
          </p:cNvSpPr>
          <p:nvPr>
            <p:ph type="sldNum" sz="quarter" idx="10"/>
          </p:nvPr>
        </p:nvSpPr>
        <p:spPr/>
        <p:txBody>
          <a:bodyPr/>
          <a:lstStyle/>
          <a:p>
            <a:fld id="{A000FF4A-2CB0-4FC2-B433-6A8695C0CB16}" type="slidenum">
              <a:rPr lang="de-DE" smtClean="0"/>
              <a:t>5</a:t>
            </a:fld>
            <a:endParaRPr lang="de-DE"/>
          </a:p>
        </p:txBody>
      </p:sp>
    </p:spTree>
    <p:extLst>
      <p:ext uri="{BB962C8B-B14F-4D97-AF65-F5344CB8AC3E}">
        <p14:creationId xmlns:p14="http://schemas.microsoft.com/office/powerpoint/2010/main" val="4146382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Bild austauschen! Webinar</a:t>
            </a:r>
            <a:endParaRPr lang="de-DE" dirty="0"/>
          </a:p>
        </p:txBody>
      </p:sp>
      <p:sp>
        <p:nvSpPr>
          <p:cNvPr id="4" name="Foliennummernplatzhalter 3"/>
          <p:cNvSpPr>
            <a:spLocks noGrp="1"/>
          </p:cNvSpPr>
          <p:nvPr>
            <p:ph type="sldNum" sz="quarter" idx="10"/>
          </p:nvPr>
        </p:nvSpPr>
        <p:spPr/>
        <p:txBody>
          <a:bodyPr/>
          <a:lstStyle/>
          <a:p>
            <a:fld id="{A000FF4A-2CB0-4FC2-B433-6A8695C0CB16}" type="slidenum">
              <a:rPr lang="de-DE" smtClean="0"/>
              <a:t>7</a:t>
            </a:fld>
            <a:endParaRPr lang="de-DE"/>
          </a:p>
        </p:txBody>
      </p:sp>
    </p:spTree>
    <p:extLst>
      <p:ext uri="{BB962C8B-B14F-4D97-AF65-F5344CB8AC3E}">
        <p14:creationId xmlns:p14="http://schemas.microsoft.com/office/powerpoint/2010/main" val="2120042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000FF4A-2CB0-4FC2-B433-6A8695C0CB16}" type="slidenum">
              <a:rPr lang="de-DE" smtClean="0"/>
              <a:t>8</a:t>
            </a:fld>
            <a:endParaRPr lang="de-DE"/>
          </a:p>
        </p:txBody>
      </p:sp>
    </p:spTree>
    <p:extLst>
      <p:ext uri="{BB962C8B-B14F-4D97-AF65-F5344CB8AC3E}">
        <p14:creationId xmlns:p14="http://schemas.microsoft.com/office/powerpoint/2010/main" val="885913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000FF4A-2CB0-4FC2-B433-6A8695C0CB16}" type="slidenum">
              <a:rPr lang="de-DE" smtClean="0"/>
              <a:t>16</a:t>
            </a:fld>
            <a:endParaRPr lang="de-DE"/>
          </a:p>
        </p:txBody>
      </p:sp>
    </p:spTree>
    <p:extLst>
      <p:ext uri="{BB962C8B-B14F-4D97-AF65-F5344CB8AC3E}">
        <p14:creationId xmlns:p14="http://schemas.microsoft.com/office/powerpoint/2010/main" val="2762220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smtClean="0"/>
              <a:t>How</a:t>
            </a:r>
            <a:r>
              <a:rPr lang="de-AT" dirty="0" smtClean="0"/>
              <a:t> </a:t>
            </a:r>
            <a:r>
              <a:rPr lang="de-AT" dirty="0" err="1" smtClean="0"/>
              <a:t>to</a:t>
            </a:r>
            <a:r>
              <a:rPr lang="de-AT" dirty="0" smtClean="0"/>
              <a:t> do a </a:t>
            </a:r>
            <a:r>
              <a:rPr lang="de-AT" dirty="0" err="1" smtClean="0"/>
              <a:t>webinar</a:t>
            </a:r>
            <a:r>
              <a:rPr lang="de-AT" dirty="0" smtClean="0"/>
              <a:t>.</a:t>
            </a:r>
            <a:r>
              <a:rPr lang="de-AT" baseline="0" dirty="0" smtClean="0"/>
              <a:t> 7 </a:t>
            </a:r>
            <a:r>
              <a:rPr lang="de-AT" baseline="0" dirty="0" err="1" smtClean="0"/>
              <a:t>slots</a:t>
            </a:r>
            <a:r>
              <a:rPr lang="de-AT" baseline="0" dirty="0" smtClean="0"/>
              <a:t>, </a:t>
            </a:r>
            <a:r>
              <a:rPr lang="de-AT" baseline="0" dirty="0" err="1" smtClean="0"/>
              <a:t>webinar</a:t>
            </a:r>
            <a:r>
              <a:rPr lang="de-AT" baseline="0" dirty="0" smtClean="0"/>
              <a:t> + </a:t>
            </a:r>
            <a:r>
              <a:rPr lang="de-AT" baseline="0" dirty="0" err="1" smtClean="0"/>
              <a:t>datum</a:t>
            </a:r>
            <a:r>
              <a:rPr lang="de-AT" baseline="0" dirty="0" smtClean="0"/>
              <a:t> hinzufügen</a:t>
            </a:r>
            <a:endParaRPr lang="de-DE" dirty="0"/>
          </a:p>
        </p:txBody>
      </p:sp>
      <p:sp>
        <p:nvSpPr>
          <p:cNvPr id="4" name="Foliennummernplatzhalter 3"/>
          <p:cNvSpPr>
            <a:spLocks noGrp="1"/>
          </p:cNvSpPr>
          <p:nvPr>
            <p:ph type="sldNum" sz="quarter" idx="10"/>
          </p:nvPr>
        </p:nvSpPr>
        <p:spPr/>
        <p:txBody>
          <a:bodyPr/>
          <a:lstStyle/>
          <a:p>
            <a:fld id="{A000FF4A-2CB0-4FC2-B433-6A8695C0CB16}" type="slidenum">
              <a:rPr lang="de-DE" smtClean="0"/>
              <a:t>17</a:t>
            </a:fld>
            <a:endParaRPr lang="de-DE"/>
          </a:p>
        </p:txBody>
      </p:sp>
    </p:spTree>
    <p:extLst>
      <p:ext uri="{BB962C8B-B14F-4D97-AF65-F5344CB8AC3E}">
        <p14:creationId xmlns:p14="http://schemas.microsoft.com/office/powerpoint/2010/main" val="3700311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LINK AND QR-CODE!</a:t>
            </a:r>
            <a:endParaRPr lang="de-DE" dirty="0"/>
          </a:p>
        </p:txBody>
      </p:sp>
      <p:sp>
        <p:nvSpPr>
          <p:cNvPr id="4" name="Foliennummernplatzhalter 3"/>
          <p:cNvSpPr>
            <a:spLocks noGrp="1"/>
          </p:cNvSpPr>
          <p:nvPr>
            <p:ph type="sldNum" sz="quarter" idx="10"/>
          </p:nvPr>
        </p:nvSpPr>
        <p:spPr/>
        <p:txBody>
          <a:bodyPr/>
          <a:lstStyle/>
          <a:p>
            <a:fld id="{A000FF4A-2CB0-4FC2-B433-6A8695C0CB16}" type="slidenum">
              <a:rPr lang="de-DE" smtClean="0"/>
              <a:t>18</a:t>
            </a:fld>
            <a:endParaRPr lang="de-DE"/>
          </a:p>
        </p:txBody>
      </p:sp>
    </p:spTree>
    <p:extLst>
      <p:ext uri="{BB962C8B-B14F-4D97-AF65-F5344CB8AC3E}">
        <p14:creationId xmlns:p14="http://schemas.microsoft.com/office/powerpoint/2010/main" val="50785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000FF4A-2CB0-4FC2-B433-6A8695C0CB16}" type="slidenum">
              <a:rPr lang="de-DE" smtClean="0"/>
              <a:t>19</a:t>
            </a:fld>
            <a:endParaRPr lang="de-DE"/>
          </a:p>
        </p:txBody>
      </p:sp>
    </p:spTree>
    <p:extLst>
      <p:ext uri="{BB962C8B-B14F-4D97-AF65-F5344CB8AC3E}">
        <p14:creationId xmlns:p14="http://schemas.microsoft.com/office/powerpoint/2010/main" val="2770127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9" name="Gruppieren 8"/>
          <p:cNvGrpSpPr/>
          <p:nvPr userDrawn="1"/>
        </p:nvGrpSpPr>
        <p:grpSpPr>
          <a:xfrm>
            <a:off x="-1" y="-93264"/>
            <a:ext cx="9134375" cy="6998399"/>
            <a:chOff x="-1" y="-93264"/>
            <a:chExt cx="9134375" cy="6998399"/>
          </a:xfrm>
        </p:grpSpPr>
        <p:pic>
          <p:nvPicPr>
            <p:cNvPr id="8" name="Grafik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341" t="29310" r="38171"/>
            <a:stretch/>
          </p:blipFill>
          <p:spPr>
            <a:xfrm flipH="1">
              <a:off x="4543123" y="-93264"/>
              <a:ext cx="4591251" cy="6951264"/>
            </a:xfrm>
            <a:prstGeom prst="rect">
              <a:avLst/>
            </a:prstGeom>
          </p:spPr>
        </p:pic>
        <p:pic>
          <p:nvPicPr>
            <p:cNvPr id="7"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4977"/>
            <a:stretch/>
          </p:blipFill>
          <p:spPr bwMode="auto">
            <a:xfrm>
              <a:off x="-1" y="-55047"/>
              <a:ext cx="6920565" cy="696018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 name="Title 1"/>
          <p:cNvSpPr>
            <a:spLocks noGrp="1"/>
          </p:cNvSpPr>
          <p:nvPr>
            <p:ph type="ctrTitle"/>
          </p:nvPr>
        </p:nvSpPr>
        <p:spPr>
          <a:xfrm>
            <a:off x="279134" y="1858993"/>
            <a:ext cx="4620126" cy="2387600"/>
          </a:xfrm>
        </p:spPr>
        <p:txBody>
          <a:bodyPr anchor="b">
            <a:normAutofit/>
          </a:bodyPr>
          <a:lstStyle>
            <a:lvl1pPr algn="l">
              <a:defRPr sz="4000" cap="small" baseline="0">
                <a:solidFill>
                  <a:schemeClr val="bg1"/>
                </a:solidFill>
                <a:latin typeface="Century Gothic" panose="020B0502020202020204" pitchFamily="34" charset="0"/>
              </a:defRPr>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279134" y="4397925"/>
            <a:ext cx="4620126" cy="1655762"/>
          </a:xfrm>
        </p:spPr>
        <p:txBody>
          <a:bodyPr/>
          <a:lstStyle>
            <a:lvl1pPr marL="0" indent="0" algn="l">
              <a:buNone/>
              <a:defRPr sz="24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en-US" dirty="0"/>
          </a:p>
        </p:txBody>
      </p:sp>
      <p:pic>
        <p:nvPicPr>
          <p:cNvPr id="10" name="Grafik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058" y="183300"/>
            <a:ext cx="3457792" cy="1666622"/>
          </a:xfrm>
          <a:prstGeom prst="rect">
            <a:avLst/>
          </a:prstGeom>
        </p:spPr>
      </p:pic>
      <p:pic>
        <p:nvPicPr>
          <p:cNvPr id="12" name="Grafik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spTree>
    <p:extLst>
      <p:ext uri="{BB962C8B-B14F-4D97-AF65-F5344CB8AC3E}">
        <p14:creationId xmlns:p14="http://schemas.microsoft.com/office/powerpoint/2010/main" val="199812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grpSp>
        <p:nvGrpSpPr>
          <p:cNvPr id="11" name="Gruppieren 10"/>
          <p:cNvGrpSpPr/>
          <p:nvPr userDrawn="1"/>
        </p:nvGrpSpPr>
        <p:grpSpPr>
          <a:xfrm>
            <a:off x="0" y="0"/>
            <a:ext cx="9144000" cy="1690689"/>
            <a:chOff x="0" y="0"/>
            <a:chExt cx="9144000" cy="1690689"/>
          </a:xfrm>
        </p:grpSpPr>
        <p:sp>
          <p:nvSpPr>
            <p:cNvPr id="10" name="Rechteck 9"/>
            <p:cNvSpPr/>
            <p:nvPr userDrawn="1"/>
          </p:nvSpPr>
          <p:spPr>
            <a:xfrm>
              <a:off x="0" y="0"/>
              <a:ext cx="9144000" cy="1690689"/>
            </a:xfrm>
            <a:prstGeom prst="rect">
              <a:avLst/>
            </a:prstGeom>
            <a:solidFill>
              <a:srgbClr val="292A5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Rechteck 7"/>
            <p:cNvSpPr/>
            <p:nvPr userDrawn="1"/>
          </p:nvSpPr>
          <p:spPr>
            <a:xfrm rot="16200000" flipH="1">
              <a:off x="4549140" y="-2904170"/>
              <a:ext cx="45719" cy="9144000"/>
            </a:xfrm>
            <a:prstGeom prst="rect">
              <a:avLst/>
            </a:prstGeom>
            <a:solidFill>
              <a:srgbClr val="0CEC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2" name="Title 1"/>
          <p:cNvSpPr>
            <a:spLocks noGrp="1"/>
          </p:cNvSpPr>
          <p:nvPr>
            <p:ph type="title"/>
          </p:nvPr>
        </p:nvSpPr>
        <p:spPr/>
        <p:txBody>
          <a:bodyPr/>
          <a:lstStyle>
            <a:lvl1pPr>
              <a:defRPr>
                <a:solidFill>
                  <a:schemeClr val="bg1"/>
                </a:solidFill>
                <a:latin typeface="Century Gothic" panose="020B0502020202020204" pitchFamily="34" charset="0"/>
              </a:defRPr>
            </a:lvl1pPr>
          </a:lstStyle>
          <a:p>
            <a:r>
              <a:rPr lang="de-DE" dirty="0" smtClean="0"/>
              <a:t>Titelmasterformat durch Klicken bearbeiten</a:t>
            </a:r>
            <a:endParaRPr lang="en-US" dirty="0"/>
          </a:p>
        </p:txBody>
      </p:sp>
      <p:sp>
        <p:nvSpPr>
          <p:cNvPr id="3" name="Content Placeholder 2"/>
          <p:cNvSpPr>
            <a:spLocks noGrp="1"/>
          </p:cNvSpPr>
          <p:nvPr>
            <p:ph idx="1"/>
          </p:nvPr>
        </p:nvSpPr>
        <p:spPr/>
        <p:txBody>
          <a:bodyPr/>
          <a:lstStyle>
            <a:lvl1pPr marL="228600" indent="-228600">
              <a:buClr>
                <a:srgbClr val="0CEC1B"/>
              </a:buClr>
              <a:buFont typeface="Wingdings 3" panose="05040102010807070707" pitchFamily="18" charset="2"/>
              <a:buChar char=""/>
              <a:defRPr/>
            </a:lvl1pPr>
            <a:lvl2pPr marL="685800" indent="-228600">
              <a:buClr>
                <a:srgbClr val="0CEC1B"/>
              </a:buClr>
              <a:buFont typeface="Wingdings" panose="05000000000000000000" pitchFamily="2" charset="2"/>
              <a:buChar char="§"/>
              <a:defRPr/>
            </a:lvl2pPr>
            <a:lvl3pPr>
              <a:buClr>
                <a:srgbClr val="0CEC1B"/>
              </a:buClr>
              <a:defRPr/>
            </a:lvl3pPr>
            <a:lvl4pPr>
              <a:buClr>
                <a:srgbClr val="0CEC1B"/>
              </a:buClr>
              <a:defRPr/>
            </a:lvl4pPr>
            <a:lvl5pPr>
              <a:buClr>
                <a:srgbClr val="0CEC1B"/>
              </a:buClr>
              <a:defRPr/>
            </a:lvl5pPr>
          </a:lstStyle>
          <a:p>
            <a:pPr lvl="0"/>
            <a:r>
              <a:rPr lang="de-DE" dirty="0" smtClean="0"/>
              <a:t>Textmasterformat bearbeiten</a:t>
            </a:r>
          </a:p>
          <a:p>
            <a:pPr lvl="1"/>
            <a:r>
              <a:rPr lang="de-DE" dirty="0" smtClean="0"/>
              <a:t>Zweite Ebene</a:t>
            </a:r>
          </a:p>
          <a:p>
            <a:pPr lvl="2"/>
            <a:r>
              <a:rPr lang="de-DE" dirty="0" smtClean="0"/>
              <a:t>Dritte Ebene</a:t>
            </a: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56" y="6176963"/>
            <a:ext cx="1264720" cy="609583"/>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spTree>
    <p:extLst>
      <p:ext uri="{BB962C8B-B14F-4D97-AF65-F5344CB8AC3E}">
        <p14:creationId xmlns:p14="http://schemas.microsoft.com/office/powerpoint/2010/main" val="197439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22" name="Grafik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11203"/>
          <a:stretch/>
        </p:blipFill>
        <p:spPr>
          <a:xfrm>
            <a:off x="9426" y="0"/>
            <a:ext cx="9134573" cy="6858000"/>
          </a:xfrm>
          <a:prstGeom prst="rect">
            <a:avLst/>
          </a:prstGeom>
        </p:spPr>
      </p:pic>
      <p:sp>
        <p:nvSpPr>
          <p:cNvPr id="23" name="Rechteck 22"/>
          <p:cNvSpPr/>
          <p:nvPr userDrawn="1"/>
        </p:nvSpPr>
        <p:spPr>
          <a:xfrm>
            <a:off x="481627" y="1373956"/>
            <a:ext cx="8180747" cy="4619134"/>
          </a:xfrm>
          <a:prstGeom prst="rect">
            <a:avLst/>
          </a:prstGeom>
          <a:solidFill>
            <a:schemeClr val="bg1"/>
          </a:solidFill>
          <a:ln w="28575">
            <a:solidFill>
              <a:srgbClr val="0CEC1B"/>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le 1"/>
          <p:cNvSpPr>
            <a:spLocks noGrp="1"/>
          </p:cNvSpPr>
          <p:nvPr>
            <p:ph type="title"/>
          </p:nvPr>
        </p:nvSpPr>
        <p:spPr>
          <a:xfrm>
            <a:off x="623888" y="1925864"/>
            <a:ext cx="7770812" cy="1703769"/>
          </a:xfrm>
        </p:spPr>
        <p:txBody>
          <a:bodyPr anchor="b">
            <a:normAutofit/>
          </a:bodyPr>
          <a:lstStyle>
            <a:lvl1pPr algn="ctr">
              <a:defRPr sz="4400" cap="small" baseline="0">
                <a:solidFill>
                  <a:srgbClr val="292A5A"/>
                </a:solidFill>
                <a:effectLst>
                  <a:outerShdw blurRad="50800" dist="38100" dir="2700000" algn="tl" rotWithShape="0">
                    <a:prstClr val="black">
                      <a:alpha val="40000"/>
                    </a:prstClr>
                  </a:outerShdw>
                </a:effectLst>
              </a:defRPr>
            </a:lvl1pPr>
          </a:lstStyle>
          <a:p>
            <a:r>
              <a:rPr lang="de-DE" dirty="0" smtClean="0"/>
              <a:t>Titelmasterformat durch Klicken bearbeiten</a:t>
            </a:r>
            <a:endParaRPr lang="en-US" dirty="0"/>
          </a:p>
        </p:txBody>
      </p:sp>
      <p:sp>
        <p:nvSpPr>
          <p:cNvPr id="3" name="Text Placeholder 2"/>
          <p:cNvSpPr>
            <a:spLocks noGrp="1"/>
          </p:cNvSpPr>
          <p:nvPr>
            <p:ph type="body" idx="1"/>
          </p:nvPr>
        </p:nvSpPr>
        <p:spPr>
          <a:xfrm>
            <a:off x="623888" y="3817019"/>
            <a:ext cx="7770812" cy="1500187"/>
          </a:xfrm>
        </p:spPr>
        <p:txBody>
          <a:bodyPr/>
          <a:lstStyle>
            <a:lvl1pPr marL="0" indent="0" algn="ctr">
              <a:buNone/>
              <a:defRPr sz="2400">
                <a:solidFill>
                  <a:srgbClr val="292A5A"/>
                </a:solidFill>
                <a:effectLst>
                  <a:outerShdw blurRad="50800" dist="38100" dir="2700000" algn="tl" rotWithShape="0">
                    <a:prstClr val="black">
                      <a:alpha val="40000"/>
                    </a:prst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smtClean="0"/>
              <a:t>Textmasterformat bearbeiten</a:t>
            </a:r>
          </a:p>
        </p:txBody>
      </p:sp>
      <p:pic>
        <p:nvPicPr>
          <p:cNvPr id="24" name="Grafik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1627" y="69197"/>
            <a:ext cx="2035392" cy="981039"/>
          </a:xfrm>
          <a:prstGeom prst="rect">
            <a:avLst/>
          </a:prstGeom>
        </p:spPr>
      </p:pic>
      <p:pic>
        <p:nvPicPr>
          <p:cNvPr id="25" name="Grafik 2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9847" y="5482957"/>
            <a:ext cx="1797114" cy="389291"/>
          </a:xfrm>
          <a:prstGeom prst="rect">
            <a:avLst/>
          </a:prstGeom>
        </p:spPr>
      </p:pic>
      <p:sp>
        <p:nvSpPr>
          <p:cNvPr id="26" name="Rechteck 25"/>
          <p:cNvSpPr/>
          <p:nvPr userDrawn="1"/>
        </p:nvSpPr>
        <p:spPr>
          <a:xfrm rot="16200000">
            <a:off x="4549141" y="306134"/>
            <a:ext cx="45719" cy="6840000"/>
          </a:xfrm>
          <a:prstGeom prst="rect">
            <a:avLst/>
          </a:prstGeom>
          <a:solidFill>
            <a:srgbClr val="0CEC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83260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grpSp>
        <p:nvGrpSpPr>
          <p:cNvPr id="8" name="Gruppieren 7"/>
          <p:cNvGrpSpPr/>
          <p:nvPr userDrawn="1"/>
        </p:nvGrpSpPr>
        <p:grpSpPr>
          <a:xfrm>
            <a:off x="0" y="0"/>
            <a:ext cx="9144000" cy="6786546"/>
            <a:chOff x="0" y="0"/>
            <a:chExt cx="9144000" cy="6786546"/>
          </a:xfrm>
        </p:grpSpPr>
        <p:grpSp>
          <p:nvGrpSpPr>
            <p:cNvPr id="9" name="Gruppieren 8"/>
            <p:cNvGrpSpPr/>
            <p:nvPr userDrawn="1"/>
          </p:nvGrpSpPr>
          <p:grpSpPr>
            <a:xfrm>
              <a:off x="0" y="0"/>
              <a:ext cx="9144000" cy="1690689"/>
              <a:chOff x="0" y="0"/>
              <a:chExt cx="9144000" cy="1690689"/>
            </a:xfrm>
          </p:grpSpPr>
          <p:sp>
            <p:nvSpPr>
              <p:cNvPr id="12" name="Rechteck 11"/>
              <p:cNvSpPr/>
              <p:nvPr userDrawn="1"/>
            </p:nvSpPr>
            <p:spPr>
              <a:xfrm>
                <a:off x="0" y="0"/>
                <a:ext cx="9144000" cy="1690689"/>
              </a:xfrm>
              <a:prstGeom prst="rect">
                <a:avLst/>
              </a:prstGeom>
              <a:solidFill>
                <a:srgbClr val="292A5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Rechteck 12"/>
              <p:cNvSpPr/>
              <p:nvPr userDrawn="1"/>
            </p:nvSpPr>
            <p:spPr>
              <a:xfrm rot="16200000" flipH="1">
                <a:off x="4549140" y="-2904170"/>
                <a:ext cx="45719" cy="9144000"/>
              </a:xfrm>
              <a:prstGeom prst="rect">
                <a:avLst/>
              </a:prstGeom>
              <a:solidFill>
                <a:srgbClr val="0CEC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56" y="6176963"/>
              <a:ext cx="1264720" cy="609583"/>
            </a:xfrm>
            <a:prstGeom prst="rect">
              <a:avLst/>
            </a:prstGeom>
          </p:spPr>
        </p:pic>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grpSp>
      <p:sp>
        <p:nvSpPr>
          <p:cNvPr id="2" name="Title 1"/>
          <p:cNvSpPr>
            <a:spLocks noGrp="1"/>
          </p:cNvSpPr>
          <p:nvPr>
            <p:ph type="title"/>
          </p:nvPr>
        </p:nvSpPr>
        <p:spPr/>
        <p:txBody>
          <a:bodyPr/>
          <a:lstStyle>
            <a:lvl1pPr>
              <a:defRPr>
                <a:solidFill>
                  <a:schemeClr val="bg1"/>
                </a:solidFill>
              </a:defRPr>
            </a:lvl1pPr>
          </a:lstStyle>
          <a:p>
            <a:r>
              <a:rPr lang="de-DE" dirty="0" smtClean="0"/>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de-DE" sz="2800" kern="1200" noProof="0" dirty="0" smtClean="0">
                <a:solidFill>
                  <a:schemeClr val="tx1"/>
                </a:solidFill>
                <a:latin typeface="Century Gothic" panose="020B0502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de-DE" sz="2400" kern="1200" noProof="0" dirty="0" smtClean="0">
                <a:solidFill>
                  <a:schemeClr val="tx1"/>
                </a:solidFill>
                <a:latin typeface="Century Gothic" panose="020B0502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de-DE" sz="2000" kern="1200" noProof="0" dirty="0" smtClean="0">
                <a:solidFill>
                  <a:schemeClr val="tx1"/>
                </a:solidFill>
                <a:latin typeface="Century Gothic" panose="020B0502020202020204" pitchFamily="34" charset="0"/>
                <a:ea typeface="+mn-ea"/>
                <a:cs typeface="+mn-cs"/>
              </a:defRPr>
            </a:lvl3pPr>
          </a:lstStyle>
          <a:p>
            <a:pPr marL="228600" marR="0" lvl="0" indent="-228600" algn="l" defTabSz="914400" rtl="0" eaLnBrk="1" fontAlgn="auto" latinLnBrk="0" hangingPunct="1">
              <a:lnSpc>
                <a:spcPct val="90000"/>
              </a:lnSpc>
              <a:spcBef>
                <a:spcPts val="1000"/>
              </a:spcBef>
              <a:spcAft>
                <a:spcPts val="0"/>
              </a:spcAft>
              <a:buClr>
                <a:srgbClr val="0CEC1B"/>
              </a:buClr>
              <a:buSzTx/>
              <a:buFont typeface="Wingdings 3" panose="05040102010807070707" pitchFamily="18" charset="2"/>
              <a:buChar char=""/>
              <a:tabLst/>
              <a:defRPr/>
            </a:pPr>
            <a:r>
              <a:rPr kumimoji="0" lang="de-DE" sz="2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Textmasterformat bearbeiten</a:t>
            </a:r>
          </a:p>
          <a:p>
            <a:pPr marL="685800" marR="0" lvl="1" indent="-228600" algn="l" defTabSz="914400" rtl="0" eaLnBrk="1" fontAlgn="auto" latinLnBrk="0" hangingPunct="1">
              <a:lnSpc>
                <a:spcPct val="90000"/>
              </a:lnSpc>
              <a:spcBef>
                <a:spcPts val="500"/>
              </a:spcBef>
              <a:spcAft>
                <a:spcPts val="0"/>
              </a:spcAft>
              <a:buClr>
                <a:srgbClr val="0CEC1B"/>
              </a:buClr>
              <a:buSzTx/>
              <a:buFont typeface="Wingdings" panose="05000000000000000000" pitchFamily="2" charset="2"/>
              <a:buChar char="§"/>
              <a:tabLst/>
              <a:defRPr/>
            </a:pPr>
            <a:r>
              <a:rPr kumimoji="0" lang="de-DE" sz="24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Zweite Ebene</a:t>
            </a:r>
          </a:p>
          <a:p>
            <a:pPr marL="1143000" marR="0" lvl="2" indent="-228600" algn="l" defTabSz="914400" rtl="0" eaLnBrk="1" fontAlgn="auto" latinLnBrk="0" hangingPunct="1">
              <a:lnSpc>
                <a:spcPct val="90000"/>
              </a:lnSpc>
              <a:spcBef>
                <a:spcPts val="500"/>
              </a:spcBef>
              <a:spcAft>
                <a:spcPts val="0"/>
              </a:spcAft>
              <a:buClr>
                <a:srgbClr val="0CEC1B"/>
              </a:buClr>
              <a:buSzTx/>
              <a:buFont typeface="Arial" panose="020B0604020202020204" pitchFamily="34" charset="0"/>
              <a:buChar char="•"/>
              <a:tabLst/>
              <a:defRPr/>
            </a:pPr>
            <a:r>
              <a:rPr kumimoji="0" lang="de-DE" sz="20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Dritte Ebene</a:t>
            </a:r>
          </a:p>
        </p:txBody>
      </p:sp>
      <p:sp>
        <p:nvSpPr>
          <p:cNvPr id="4" name="Content Placeholder 3"/>
          <p:cNvSpPr>
            <a:spLocks noGrp="1"/>
          </p:cNvSpPr>
          <p:nvPr>
            <p:ph sz="half" idx="2"/>
          </p:nvPr>
        </p:nvSpPr>
        <p:spPr>
          <a:xfrm>
            <a:off x="4629150" y="1825625"/>
            <a:ext cx="3886200" cy="4351338"/>
          </a:xfrm>
        </p:spPr>
        <p:txBody>
          <a:bodyPr/>
          <a:lstStyle>
            <a:lvl1pPr marL="228600" indent="-228600">
              <a:defRPr kumimoji="0" lang="de-DE" sz="2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1pPr>
            <a:lvl2pPr marL="685800" indent="-228600">
              <a:defRPr kumimoji="0" lang="de-DE" sz="24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2pPr>
            <a:lvl3pPr marL="1143000" indent="-228600">
              <a:defRPr kumimoji="0" lang="de-DE" sz="20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3pPr>
          </a:lstStyle>
          <a:p>
            <a:pPr marL="228600" marR="0" lvl="0" indent="-228600" algn="l" defTabSz="914400" rtl="0" eaLnBrk="1" fontAlgn="auto" latinLnBrk="0" hangingPunct="1">
              <a:lnSpc>
                <a:spcPct val="90000"/>
              </a:lnSpc>
              <a:spcBef>
                <a:spcPts val="1000"/>
              </a:spcBef>
              <a:spcAft>
                <a:spcPts val="0"/>
              </a:spcAft>
              <a:buClr>
                <a:srgbClr val="0CEC1B"/>
              </a:buClr>
              <a:buSzTx/>
              <a:buFont typeface="Wingdings 3" panose="05040102010807070707" pitchFamily="18" charset="2"/>
              <a:buChar char=""/>
              <a:tabLst/>
              <a:defRPr/>
            </a:pPr>
            <a:r>
              <a:rPr lang="de-DE" dirty="0" smtClean="0"/>
              <a:t>Textmasterformat bearbeiten</a:t>
            </a:r>
          </a:p>
          <a:p>
            <a:pPr marL="685800" marR="0" lvl="1" indent="-228600" algn="l" defTabSz="914400" rtl="0" eaLnBrk="1" fontAlgn="auto" latinLnBrk="0" hangingPunct="1">
              <a:lnSpc>
                <a:spcPct val="90000"/>
              </a:lnSpc>
              <a:spcBef>
                <a:spcPts val="500"/>
              </a:spcBef>
              <a:spcAft>
                <a:spcPts val="0"/>
              </a:spcAft>
              <a:buClr>
                <a:srgbClr val="0CEC1B"/>
              </a:buClr>
              <a:buSzTx/>
              <a:buFont typeface="Wingdings" panose="05000000000000000000" pitchFamily="2" charset="2"/>
              <a:buChar char="§"/>
              <a:tabLst/>
              <a:defRPr/>
            </a:pPr>
            <a:r>
              <a:rPr lang="de-DE" dirty="0" smtClean="0"/>
              <a:t>Zweite Ebene</a:t>
            </a:r>
          </a:p>
          <a:p>
            <a:pPr marL="1143000" marR="0" lvl="2" indent="-228600" algn="l" defTabSz="914400" rtl="0" eaLnBrk="1" fontAlgn="auto" latinLnBrk="0" hangingPunct="1">
              <a:lnSpc>
                <a:spcPct val="90000"/>
              </a:lnSpc>
              <a:spcBef>
                <a:spcPts val="500"/>
              </a:spcBef>
              <a:spcAft>
                <a:spcPts val="0"/>
              </a:spcAft>
              <a:buClr>
                <a:srgbClr val="0CEC1B"/>
              </a:buClr>
              <a:buSzTx/>
              <a:buFont typeface="Arial" panose="020B0604020202020204" pitchFamily="34" charset="0"/>
              <a:buChar char="•"/>
              <a:tabLst/>
              <a:defRPr/>
            </a:pPr>
            <a:r>
              <a:rPr lang="de-DE" dirty="0" smtClean="0"/>
              <a:t>Dritte Ebene</a:t>
            </a:r>
          </a:p>
        </p:txBody>
      </p:sp>
    </p:spTree>
    <p:extLst>
      <p:ext uri="{BB962C8B-B14F-4D97-AF65-F5344CB8AC3E}">
        <p14:creationId xmlns:p14="http://schemas.microsoft.com/office/powerpoint/2010/main" val="1274731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grpSp>
        <p:nvGrpSpPr>
          <p:cNvPr id="10" name="Gruppieren 9"/>
          <p:cNvGrpSpPr/>
          <p:nvPr userDrawn="1"/>
        </p:nvGrpSpPr>
        <p:grpSpPr>
          <a:xfrm>
            <a:off x="0" y="0"/>
            <a:ext cx="9144000" cy="6786546"/>
            <a:chOff x="0" y="0"/>
            <a:chExt cx="9144000" cy="6786546"/>
          </a:xfrm>
        </p:grpSpPr>
        <p:grpSp>
          <p:nvGrpSpPr>
            <p:cNvPr id="11" name="Gruppieren 10"/>
            <p:cNvGrpSpPr/>
            <p:nvPr userDrawn="1"/>
          </p:nvGrpSpPr>
          <p:grpSpPr>
            <a:xfrm>
              <a:off x="0" y="0"/>
              <a:ext cx="9144000" cy="1690689"/>
              <a:chOff x="0" y="0"/>
              <a:chExt cx="9144000" cy="1690689"/>
            </a:xfrm>
          </p:grpSpPr>
          <p:sp>
            <p:nvSpPr>
              <p:cNvPr id="14" name="Rechteck 13"/>
              <p:cNvSpPr/>
              <p:nvPr userDrawn="1"/>
            </p:nvSpPr>
            <p:spPr>
              <a:xfrm>
                <a:off x="0" y="0"/>
                <a:ext cx="9144000" cy="1690689"/>
              </a:xfrm>
              <a:prstGeom prst="rect">
                <a:avLst/>
              </a:prstGeom>
              <a:solidFill>
                <a:srgbClr val="292A5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Rechteck 14"/>
              <p:cNvSpPr/>
              <p:nvPr userDrawn="1"/>
            </p:nvSpPr>
            <p:spPr>
              <a:xfrm rot="16200000" flipH="1">
                <a:off x="4549140" y="-2904170"/>
                <a:ext cx="45719" cy="9144000"/>
              </a:xfrm>
              <a:prstGeom prst="rect">
                <a:avLst/>
              </a:prstGeom>
              <a:solidFill>
                <a:srgbClr val="0CEC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56" y="6176963"/>
              <a:ext cx="1264720" cy="609583"/>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grpSp>
      <p:sp>
        <p:nvSpPr>
          <p:cNvPr id="2" name="Title 1"/>
          <p:cNvSpPr>
            <a:spLocks noGrp="1"/>
          </p:cNvSpPr>
          <p:nvPr>
            <p:ph type="title"/>
          </p:nvPr>
        </p:nvSpPr>
        <p:spPr>
          <a:xfrm>
            <a:off x="629841" y="365126"/>
            <a:ext cx="7886700" cy="1325563"/>
          </a:xfrm>
        </p:spPr>
        <p:txBody>
          <a:bodyPr/>
          <a:lstStyle>
            <a:lvl1pPr>
              <a:defRPr>
                <a:solidFill>
                  <a:schemeClr val="bg1"/>
                </a:solidFill>
              </a:defRPr>
            </a:lvl1pPr>
          </a:lstStyle>
          <a:p>
            <a:r>
              <a:rPr lang="de-DE" dirty="0" smtClean="0"/>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29842" y="2505075"/>
            <a:ext cx="3868340" cy="3684588"/>
          </a:xfrm>
        </p:spPr>
        <p:txBody>
          <a:bodyPr/>
          <a:lstStyle>
            <a:lvl1pPr marL="228600" indent="-228600">
              <a:defRPr kumimoji="0" lang="de-DE" sz="2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1pPr>
            <a:lvl2pPr marL="685800" indent="-228600">
              <a:defRPr kumimoji="0" lang="de-DE" sz="24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2pPr>
            <a:lvl3pPr>
              <a:buClr>
                <a:srgbClr val="0CEC1B"/>
              </a:buClr>
              <a:defRPr/>
            </a:lvl3pPr>
          </a:lstStyle>
          <a:p>
            <a:pPr marL="228600" marR="0" lvl="0" indent="-228600" algn="l" defTabSz="914400" rtl="0" eaLnBrk="1" fontAlgn="auto" latinLnBrk="0" hangingPunct="1">
              <a:lnSpc>
                <a:spcPct val="90000"/>
              </a:lnSpc>
              <a:spcBef>
                <a:spcPts val="1000"/>
              </a:spcBef>
              <a:spcAft>
                <a:spcPts val="0"/>
              </a:spcAft>
              <a:buClr>
                <a:srgbClr val="0CEC1B"/>
              </a:buClr>
              <a:buSzTx/>
              <a:buFont typeface="Wingdings 3" panose="05040102010807070707" pitchFamily="18" charset="2"/>
              <a:buChar char=""/>
              <a:tabLst/>
              <a:defRPr/>
            </a:pPr>
            <a:r>
              <a:rPr lang="de-DE" dirty="0" smtClean="0"/>
              <a:t>Textmasterformat bearbeiten</a:t>
            </a:r>
          </a:p>
          <a:p>
            <a:pPr marL="685800" marR="0" lvl="1" indent="-228600" algn="l" defTabSz="914400" rtl="0" eaLnBrk="1" fontAlgn="auto" latinLnBrk="0" hangingPunct="1">
              <a:lnSpc>
                <a:spcPct val="90000"/>
              </a:lnSpc>
              <a:spcBef>
                <a:spcPts val="500"/>
              </a:spcBef>
              <a:spcAft>
                <a:spcPts val="0"/>
              </a:spcAft>
              <a:buClr>
                <a:srgbClr val="0CEC1B"/>
              </a:buClr>
              <a:buSzTx/>
              <a:buFont typeface="Wingdings" panose="05000000000000000000" pitchFamily="2" charset="2"/>
              <a:buChar char="§"/>
              <a:tabLst/>
              <a:defRPr/>
            </a:pPr>
            <a:r>
              <a:rPr lang="de-DE" dirty="0" smtClean="0"/>
              <a:t>Zweite Ebene</a:t>
            </a:r>
          </a:p>
          <a:p>
            <a:pPr lvl="2"/>
            <a:r>
              <a:rPr lang="de-DE" dirty="0" smtClean="0"/>
              <a:t>Dritte Ebene</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29150" y="2505075"/>
            <a:ext cx="3887391" cy="3684588"/>
          </a:xfrm>
        </p:spPr>
        <p:txBody>
          <a:bodyPr/>
          <a:lstStyle>
            <a:lvl1pPr marL="228600" indent="-228600">
              <a:defRPr kumimoji="0" lang="de-DE" sz="2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1pPr>
            <a:lvl2pPr marL="685800" indent="-228600">
              <a:defRPr kumimoji="0" lang="de-DE" sz="24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2pPr>
            <a:lvl3pPr>
              <a:buClr>
                <a:srgbClr val="0CEC1B"/>
              </a:buClr>
              <a:defRPr/>
            </a:lvl3pPr>
          </a:lstStyle>
          <a:p>
            <a:pPr marL="228600" marR="0" lvl="0" indent="-228600" algn="l" defTabSz="914400" rtl="0" eaLnBrk="1" fontAlgn="auto" latinLnBrk="0" hangingPunct="1">
              <a:lnSpc>
                <a:spcPct val="90000"/>
              </a:lnSpc>
              <a:spcBef>
                <a:spcPts val="1000"/>
              </a:spcBef>
              <a:spcAft>
                <a:spcPts val="0"/>
              </a:spcAft>
              <a:buClr>
                <a:srgbClr val="0CEC1B"/>
              </a:buClr>
              <a:buSzTx/>
              <a:buFont typeface="Wingdings 3" panose="05040102010807070707" pitchFamily="18" charset="2"/>
              <a:buChar char=""/>
              <a:tabLst/>
              <a:defRPr/>
            </a:pPr>
            <a:r>
              <a:rPr lang="de-DE" dirty="0" smtClean="0"/>
              <a:t>Textmasterformat bearbeiten</a:t>
            </a:r>
          </a:p>
          <a:p>
            <a:pPr marL="685800" marR="0" lvl="1" indent="-228600" algn="l" defTabSz="914400" rtl="0" eaLnBrk="1" fontAlgn="auto" latinLnBrk="0" hangingPunct="1">
              <a:lnSpc>
                <a:spcPct val="90000"/>
              </a:lnSpc>
              <a:spcBef>
                <a:spcPts val="500"/>
              </a:spcBef>
              <a:spcAft>
                <a:spcPts val="0"/>
              </a:spcAft>
              <a:buClr>
                <a:srgbClr val="0CEC1B"/>
              </a:buClr>
              <a:buSzTx/>
              <a:buFont typeface="Wingdings" panose="05000000000000000000" pitchFamily="2" charset="2"/>
              <a:buChar char="§"/>
              <a:tabLst/>
              <a:defRPr/>
            </a:pPr>
            <a:r>
              <a:rPr lang="de-DE" dirty="0" smtClean="0"/>
              <a:t>Zweite Ebene</a:t>
            </a:r>
          </a:p>
          <a:p>
            <a:pPr lvl="2"/>
            <a:r>
              <a:rPr lang="de-DE" dirty="0" smtClean="0"/>
              <a:t>Dritte Ebene</a:t>
            </a:r>
          </a:p>
        </p:txBody>
      </p:sp>
      <p:sp>
        <p:nvSpPr>
          <p:cNvPr id="7" name="Date Placeholder 6"/>
          <p:cNvSpPr>
            <a:spLocks noGrp="1"/>
          </p:cNvSpPr>
          <p:nvPr>
            <p:ph type="dt" sz="half" idx="10"/>
          </p:nvPr>
        </p:nvSpPr>
        <p:spPr/>
        <p:txBody>
          <a:bodyPr/>
          <a:lstStyle/>
          <a:p>
            <a:fld id="{603DCEF7-0501-4C68-B66C-2A281A54E9E3}" type="datetimeFigureOut">
              <a:rPr lang="de-AT" smtClean="0"/>
              <a:t>26.11.2020</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6A2E9329-9F0E-4136-A9A5-B88995E104F0}" type="slidenum">
              <a:rPr lang="de-AT" smtClean="0"/>
              <a:t>‹Nr.›</a:t>
            </a:fld>
            <a:endParaRPr lang="de-AT"/>
          </a:p>
        </p:txBody>
      </p:sp>
    </p:spTree>
    <p:extLst>
      <p:ext uri="{BB962C8B-B14F-4D97-AF65-F5344CB8AC3E}">
        <p14:creationId xmlns:p14="http://schemas.microsoft.com/office/powerpoint/2010/main" val="427729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grpSp>
        <p:nvGrpSpPr>
          <p:cNvPr id="6" name="Gruppieren 5"/>
          <p:cNvGrpSpPr/>
          <p:nvPr userDrawn="1"/>
        </p:nvGrpSpPr>
        <p:grpSpPr>
          <a:xfrm>
            <a:off x="0" y="0"/>
            <a:ext cx="9144000" cy="6786546"/>
            <a:chOff x="0" y="0"/>
            <a:chExt cx="9144000" cy="6786546"/>
          </a:xfrm>
        </p:grpSpPr>
        <p:grpSp>
          <p:nvGrpSpPr>
            <p:cNvPr id="7" name="Gruppieren 6"/>
            <p:cNvGrpSpPr/>
            <p:nvPr userDrawn="1"/>
          </p:nvGrpSpPr>
          <p:grpSpPr>
            <a:xfrm>
              <a:off x="0" y="0"/>
              <a:ext cx="9144000" cy="1690689"/>
              <a:chOff x="0" y="0"/>
              <a:chExt cx="9144000" cy="1690689"/>
            </a:xfrm>
          </p:grpSpPr>
          <p:sp>
            <p:nvSpPr>
              <p:cNvPr id="10" name="Rechteck 9"/>
              <p:cNvSpPr/>
              <p:nvPr userDrawn="1"/>
            </p:nvSpPr>
            <p:spPr>
              <a:xfrm>
                <a:off x="0" y="0"/>
                <a:ext cx="9144000" cy="1690689"/>
              </a:xfrm>
              <a:prstGeom prst="rect">
                <a:avLst/>
              </a:prstGeom>
              <a:solidFill>
                <a:srgbClr val="292A5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p:cNvSpPr/>
              <p:nvPr userDrawn="1"/>
            </p:nvSpPr>
            <p:spPr>
              <a:xfrm rot="16200000" flipH="1">
                <a:off x="4549140" y="-2904170"/>
                <a:ext cx="45719" cy="9144000"/>
              </a:xfrm>
              <a:prstGeom prst="rect">
                <a:avLst/>
              </a:prstGeom>
              <a:solidFill>
                <a:srgbClr val="0CEC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56" y="6176963"/>
              <a:ext cx="1264720" cy="609583"/>
            </a:xfrm>
            <a:prstGeom prst="rect">
              <a:avLst/>
            </a:prstGeom>
          </p:spPr>
        </p:pic>
        <p:pic>
          <p:nvPicPr>
            <p:cNvPr id="9" name="Grafi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grpSp>
      <p:sp>
        <p:nvSpPr>
          <p:cNvPr id="2" name="Title 1"/>
          <p:cNvSpPr>
            <a:spLocks noGrp="1"/>
          </p:cNvSpPr>
          <p:nvPr>
            <p:ph type="title"/>
          </p:nvPr>
        </p:nvSpPr>
        <p:spPr/>
        <p:txBody>
          <a:bodyPr/>
          <a:lstStyle>
            <a:lvl1pPr>
              <a:defRPr>
                <a:solidFill>
                  <a:schemeClr val="bg1"/>
                </a:solidFill>
              </a:defRPr>
            </a:lvl1pPr>
          </a:lstStyle>
          <a:p>
            <a:r>
              <a:rPr lang="de-DE" dirty="0" smtClean="0"/>
              <a:t>Titelmasterformat durch Klicken bearbeiten</a:t>
            </a:r>
            <a:endParaRPr lang="en-US" dirty="0"/>
          </a:p>
        </p:txBody>
      </p:sp>
      <p:sp>
        <p:nvSpPr>
          <p:cNvPr id="3" name="Date Placeholder 2"/>
          <p:cNvSpPr>
            <a:spLocks noGrp="1"/>
          </p:cNvSpPr>
          <p:nvPr>
            <p:ph type="dt" sz="half" idx="10"/>
          </p:nvPr>
        </p:nvSpPr>
        <p:spPr/>
        <p:txBody>
          <a:bodyPr/>
          <a:lstStyle/>
          <a:p>
            <a:fld id="{603DCEF7-0501-4C68-B66C-2A281A54E9E3}" type="datetimeFigureOut">
              <a:rPr lang="de-AT" smtClean="0"/>
              <a:t>26.11.2020</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6A2E9329-9F0E-4136-A9A5-B88995E104F0}" type="slidenum">
              <a:rPr lang="de-AT" smtClean="0"/>
              <a:t>‹Nr.›</a:t>
            </a:fld>
            <a:endParaRPr lang="de-AT"/>
          </a:p>
        </p:txBody>
      </p:sp>
    </p:spTree>
    <p:extLst>
      <p:ext uri="{BB962C8B-B14F-4D97-AF65-F5344CB8AC3E}">
        <p14:creationId xmlns:p14="http://schemas.microsoft.com/office/powerpoint/2010/main" val="372642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56" y="6176963"/>
            <a:ext cx="1264720" cy="609583"/>
          </a:xfrm>
          <a:prstGeom prst="rect">
            <a:avLst/>
          </a:prstGeom>
        </p:spPr>
      </p:pic>
      <p:pic>
        <p:nvPicPr>
          <p:cNvPr id="6" name="Grafik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spTree>
    <p:extLst>
      <p:ext uri="{BB962C8B-B14F-4D97-AF65-F5344CB8AC3E}">
        <p14:creationId xmlns:p14="http://schemas.microsoft.com/office/powerpoint/2010/main" val="2667053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dirty="0" smtClean="0"/>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DCEF7-0501-4C68-B66C-2A281A54E9E3}" type="datetimeFigureOut">
              <a:rPr lang="de-AT" smtClean="0"/>
              <a:t>26.11.2020</a:t>
            </a:fld>
            <a:endParaRPr lang="de-A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E9329-9F0E-4136-A9A5-B88995E104F0}" type="slidenum">
              <a:rPr lang="de-AT" smtClean="0"/>
              <a:t>‹Nr.›</a:t>
            </a:fld>
            <a:endParaRPr lang="de-AT"/>
          </a:p>
        </p:txBody>
      </p:sp>
    </p:spTree>
    <p:extLst>
      <p:ext uri="{BB962C8B-B14F-4D97-AF65-F5344CB8AC3E}">
        <p14:creationId xmlns:p14="http://schemas.microsoft.com/office/powerpoint/2010/main" val="1269094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b="1" cap="all" dirty="0" smtClean="0"/>
              <a:t>Unit 4.2</a:t>
            </a:r>
            <a:endParaRPr lang="de-AT" dirty="0"/>
          </a:p>
        </p:txBody>
      </p:sp>
      <p:sp>
        <p:nvSpPr>
          <p:cNvPr id="3" name="Untertitel 2"/>
          <p:cNvSpPr>
            <a:spLocks noGrp="1"/>
          </p:cNvSpPr>
          <p:nvPr>
            <p:ph type="subTitle" idx="1"/>
          </p:nvPr>
        </p:nvSpPr>
        <p:spPr/>
        <p:txBody>
          <a:bodyPr/>
          <a:lstStyle/>
          <a:p>
            <a:r>
              <a:rPr lang="de-AT" dirty="0" smtClean="0"/>
              <a:t>Mainstreaming Viral Skills II</a:t>
            </a:r>
            <a:endParaRPr lang="de-AT" dirty="0"/>
          </a:p>
        </p:txBody>
      </p:sp>
    </p:spTree>
    <p:extLst>
      <p:ext uri="{BB962C8B-B14F-4D97-AF65-F5344CB8AC3E}">
        <p14:creationId xmlns:p14="http://schemas.microsoft.com/office/powerpoint/2010/main" val="415927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Unit 2</a:t>
            </a:r>
            <a:endParaRPr lang="de-DE" dirty="0"/>
          </a:p>
        </p:txBody>
      </p:sp>
      <p:sp>
        <p:nvSpPr>
          <p:cNvPr id="6" name="Inhaltsplatzhalter 5"/>
          <p:cNvSpPr>
            <a:spLocks noGrp="1"/>
          </p:cNvSpPr>
          <p:nvPr>
            <p:ph sz="half" idx="1"/>
          </p:nvPr>
        </p:nvSpPr>
        <p:spPr/>
        <p:txBody>
          <a:bodyPr/>
          <a:lstStyle/>
          <a:p>
            <a:r>
              <a:rPr lang="en-GB" cap="all" dirty="0"/>
              <a:t>- </a:t>
            </a:r>
            <a:r>
              <a:rPr lang="en-GB" dirty="0"/>
              <a:t>potential of VR in educational sector</a:t>
            </a:r>
            <a:endParaRPr lang="de-DE" dirty="0"/>
          </a:p>
          <a:p>
            <a:r>
              <a:rPr lang="en-GB" dirty="0"/>
              <a:t> - academic discussion</a:t>
            </a:r>
            <a:endParaRPr lang="de-DE" dirty="0"/>
          </a:p>
          <a:p>
            <a:r>
              <a:rPr lang="en-GB" dirty="0"/>
              <a:t>- state of the art of VR in education (EU and global</a:t>
            </a:r>
            <a:endParaRPr lang="de-DE" dirty="0"/>
          </a:p>
        </p:txBody>
      </p:sp>
      <p:pic>
        <p:nvPicPr>
          <p:cNvPr id="8" name="Grafik 7"/>
          <p:cNvPicPr>
            <a:picLocks noChangeAspect="1"/>
          </p:cNvPicPr>
          <p:nvPr/>
        </p:nvPicPr>
        <p:blipFill rotWithShape="1">
          <a:blip r:embed="rId2"/>
          <a:srcRect l="458" t="1443"/>
          <a:stretch/>
        </p:blipFill>
        <p:spPr>
          <a:xfrm>
            <a:off x="4445000" y="2743200"/>
            <a:ext cx="4699000" cy="944423"/>
          </a:xfrm>
          <a:prstGeom prst="rect">
            <a:avLst/>
          </a:prstGeom>
        </p:spPr>
      </p:pic>
      <p:pic>
        <p:nvPicPr>
          <p:cNvPr id="9" name="Grafik 8"/>
          <p:cNvPicPr>
            <a:picLocks noChangeAspect="1"/>
          </p:cNvPicPr>
          <p:nvPr/>
        </p:nvPicPr>
        <p:blipFill>
          <a:blip r:embed="rId3"/>
          <a:stretch>
            <a:fillRect/>
          </a:stretch>
        </p:blipFill>
        <p:spPr>
          <a:xfrm>
            <a:off x="4402350" y="2248500"/>
            <a:ext cx="4668077" cy="520945"/>
          </a:xfrm>
          <a:prstGeom prst="rect">
            <a:avLst/>
          </a:prstGeom>
        </p:spPr>
      </p:pic>
    </p:spTree>
    <p:extLst>
      <p:ext uri="{BB962C8B-B14F-4D97-AF65-F5344CB8AC3E}">
        <p14:creationId xmlns:p14="http://schemas.microsoft.com/office/powerpoint/2010/main" val="370420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Unit 3</a:t>
            </a:r>
            <a:endParaRPr lang="de-DE" dirty="0"/>
          </a:p>
        </p:txBody>
      </p:sp>
      <p:sp>
        <p:nvSpPr>
          <p:cNvPr id="3" name="Inhaltsplatzhalter 2"/>
          <p:cNvSpPr>
            <a:spLocks noGrp="1"/>
          </p:cNvSpPr>
          <p:nvPr>
            <p:ph sz="half" idx="1"/>
          </p:nvPr>
        </p:nvSpPr>
        <p:spPr/>
        <p:txBody>
          <a:bodyPr>
            <a:normAutofit fontScale="85000" lnSpcReduction="10000"/>
          </a:bodyPr>
          <a:lstStyle/>
          <a:p>
            <a:r>
              <a:rPr lang="en-GB" b="1" cap="all" dirty="0" smtClean="0"/>
              <a:t>VR </a:t>
            </a:r>
            <a:r>
              <a:rPr lang="en-GB" b="1" cap="all" dirty="0"/>
              <a:t>for low-skilled/qualified persons (4h)</a:t>
            </a:r>
            <a:endParaRPr lang="de-DE" dirty="0"/>
          </a:p>
          <a:p>
            <a:r>
              <a:rPr lang="en-GB" dirty="0"/>
              <a:t>- various groups of low-skilled or low-qualified persons (school drop outs, refugees, disabilities, …)</a:t>
            </a:r>
            <a:endParaRPr lang="de-DE" dirty="0"/>
          </a:p>
          <a:p>
            <a:r>
              <a:rPr lang="en-GB" dirty="0"/>
              <a:t>- how to reach these groups with VR</a:t>
            </a:r>
            <a:endParaRPr lang="de-DE" dirty="0"/>
          </a:p>
          <a:p>
            <a:r>
              <a:rPr lang="en-GB" dirty="0"/>
              <a:t>- how to work with these groups using VR</a:t>
            </a:r>
            <a:endParaRPr lang="de-DE" dirty="0"/>
          </a:p>
          <a:p>
            <a:endParaRPr lang="de-DE" dirty="0"/>
          </a:p>
        </p:txBody>
      </p:sp>
      <p:pic>
        <p:nvPicPr>
          <p:cNvPr id="5" name="Grafik 4"/>
          <p:cNvPicPr>
            <a:picLocks noChangeAspect="1"/>
          </p:cNvPicPr>
          <p:nvPr/>
        </p:nvPicPr>
        <p:blipFill rotWithShape="1">
          <a:blip r:embed="rId2"/>
          <a:srcRect l="2180" t="12338" r="1096"/>
          <a:stretch/>
        </p:blipFill>
        <p:spPr>
          <a:xfrm>
            <a:off x="4706856" y="3299947"/>
            <a:ext cx="4359387" cy="909206"/>
          </a:xfrm>
          <a:prstGeom prst="rect">
            <a:avLst/>
          </a:prstGeom>
        </p:spPr>
      </p:pic>
      <p:pic>
        <p:nvPicPr>
          <p:cNvPr id="6" name="Grafik 5"/>
          <p:cNvPicPr>
            <a:picLocks noChangeAspect="1"/>
          </p:cNvPicPr>
          <p:nvPr/>
        </p:nvPicPr>
        <p:blipFill>
          <a:blip r:embed="rId3"/>
          <a:stretch>
            <a:fillRect/>
          </a:stretch>
        </p:blipFill>
        <p:spPr>
          <a:xfrm>
            <a:off x="4678363" y="2803185"/>
            <a:ext cx="4332288" cy="496762"/>
          </a:xfrm>
          <a:prstGeom prst="rect">
            <a:avLst/>
          </a:prstGeom>
        </p:spPr>
      </p:pic>
    </p:spTree>
    <p:extLst>
      <p:ext uri="{BB962C8B-B14F-4D97-AF65-F5344CB8AC3E}">
        <p14:creationId xmlns:p14="http://schemas.microsoft.com/office/powerpoint/2010/main" val="688674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p:txBody>
          <a:bodyPr>
            <a:normAutofit fontScale="92500" lnSpcReduction="10000"/>
          </a:bodyPr>
          <a:lstStyle/>
          <a:p>
            <a:r>
              <a:rPr lang="en-GB" b="1" cap="all" dirty="0" smtClean="0"/>
              <a:t>Mainstreaming </a:t>
            </a:r>
            <a:r>
              <a:rPr lang="en-GB" b="1" cap="all" dirty="0"/>
              <a:t>Viral Skills (8h)</a:t>
            </a:r>
            <a:endParaRPr lang="de-DE" dirty="0"/>
          </a:p>
          <a:p>
            <a:r>
              <a:rPr lang="en-GB" cap="all" dirty="0"/>
              <a:t>- </a:t>
            </a:r>
            <a:r>
              <a:rPr lang="en-GB" dirty="0"/>
              <a:t>How to improve VR learning at adult education level</a:t>
            </a:r>
            <a:endParaRPr lang="de-DE" dirty="0"/>
          </a:p>
          <a:p>
            <a:r>
              <a:rPr lang="en-GB" dirty="0"/>
              <a:t>- how to distribute and mainstream the project results</a:t>
            </a:r>
            <a:endParaRPr lang="de-DE" dirty="0"/>
          </a:p>
          <a:p>
            <a:r>
              <a:rPr lang="en-GB" dirty="0"/>
              <a:t>- mainstream usage of VR in adult education </a:t>
            </a:r>
            <a:endParaRPr lang="de-DE" dirty="0"/>
          </a:p>
          <a:p>
            <a:pPr marL="0" indent="0">
              <a:buNone/>
            </a:pPr>
            <a:endParaRPr lang="de-DE" dirty="0"/>
          </a:p>
        </p:txBody>
      </p:sp>
      <p:sp>
        <p:nvSpPr>
          <p:cNvPr id="5" name="Titel 4"/>
          <p:cNvSpPr>
            <a:spLocks noGrp="1"/>
          </p:cNvSpPr>
          <p:nvPr>
            <p:ph type="title"/>
          </p:nvPr>
        </p:nvSpPr>
        <p:spPr/>
        <p:txBody>
          <a:bodyPr/>
          <a:lstStyle/>
          <a:p>
            <a:r>
              <a:rPr lang="de-AT" dirty="0" smtClean="0"/>
              <a:t>Unit 4</a:t>
            </a:r>
            <a:endParaRPr lang="de-DE" dirty="0"/>
          </a:p>
        </p:txBody>
      </p:sp>
      <p:grpSp>
        <p:nvGrpSpPr>
          <p:cNvPr id="8" name="Gruppieren 7"/>
          <p:cNvGrpSpPr/>
          <p:nvPr/>
        </p:nvGrpSpPr>
        <p:grpSpPr>
          <a:xfrm>
            <a:off x="4378699" y="2355196"/>
            <a:ext cx="4500566" cy="2017109"/>
            <a:chOff x="4378699" y="2355196"/>
            <a:chExt cx="4500566" cy="2017109"/>
          </a:xfrm>
        </p:grpSpPr>
        <p:pic>
          <p:nvPicPr>
            <p:cNvPr id="6" name="Grafik 5"/>
            <p:cNvPicPr>
              <a:picLocks noChangeAspect="1"/>
            </p:cNvPicPr>
            <p:nvPr/>
          </p:nvPicPr>
          <p:blipFill rotWithShape="1">
            <a:blip r:embed="rId2"/>
            <a:srcRect l="2003" t="4181" r="170"/>
            <a:stretch/>
          </p:blipFill>
          <p:spPr>
            <a:xfrm>
              <a:off x="4500340" y="2849511"/>
              <a:ext cx="4378925" cy="1522794"/>
            </a:xfrm>
            <a:prstGeom prst="rect">
              <a:avLst/>
            </a:prstGeom>
          </p:spPr>
        </p:pic>
        <p:pic>
          <p:nvPicPr>
            <p:cNvPr id="7" name="Grafik 6"/>
            <p:cNvPicPr>
              <a:picLocks noChangeAspect="1"/>
            </p:cNvPicPr>
            <p:nvPr/>
          </p:nvPicPr>
          <p:blipFill>
            <a:blip r:embed="rId3"/>
            <a:stretch>
              <a:fillRect/>
            </a:stretch>
          </p:blipFill>
          <p:spPr>
            <a:xfrm>
              <a:off x="4378699" y="2355196"/>
              <a:ext cx="4457700" cy="504825"/>
            </a:xfrm>
            <a:prstGeom prst="rect">
              <a:avLst/>
            </a:prstGeom>
          </p:spPr>
        </p:pic>
      </p:grpSp>
    </p:spTree>
    <p:extLst>
      <p:ext uri="{BB962C8B-B14F-4D97-AF65-F5344CB8AC3E}">
        <p14:creationId xmlns:p14="http://schemas.microsoft.com/office/powerpoint/2010/main" val="3217177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Unit 5</a:t>
            </a:r>
            <a:endParaRPr lang="de-DE" dirty="0"/>
          </a:p>
        </p:txBody>
      </p:sp>
      <p:sp>
        <p:nvSpPr>
          <p:cNvPr id="3" name="Inhaltsplatzhalter 2"/>
          <p:cNvSpPr>
            <a:spLocks noGrp="1"/>
          </p:cNvSpPr>
          <p:nvPr>
            <p:ph sz="half" idx="1"/>
          </p:nvPr>
        </p:nvSpPr>
        <p:spPr/>
        <p:txBody>
          <a:bodyPr/>
          <a:lstStyle/>
          <a:p>
            <a:r>
              <a:rPr lang="en-GB" b="1" cap="all" dirty="0"/>
              <a:t>Introduction to VR hardware (4h)</a:t>
            </a:r>
            <a:endParaRPr lang="de-DE" dirty="0"/>
          </a:p>
        </p:txBody>
      </p:sp>
      <p:pic>
        <p:nvPicPr>
          <p:cNvPr id="5" name="Grafik 4"/>
          <p:cNvPicPr>
            <a:picLocks noChangeAspect="1"/>
          </p:cNvPicPr>
          <p:nvPr/>
        </p:nvPicPr>
        <p:blipFill>
          <a:blip r:embed="rId2"/>
          <a:stretch>
            <a:fillRect/>
          </a:stretch>
        </p:blipFill>
        <p:spPr>
          <a:xfrm>
            <a:off x="1349888" y="2741238"/>
            <a:ext cx="6329924" cy="3131076"/>
          </a:xfrm>
          <a:prstGeom prst="rect">
            <a:avLst/>
          </a:prstGeom>
        </p:spPr>
      </p:pic>
    </p:spTree>
    <p:extLst>
      <p:ext uri="{BB962C8B-B14F-4D97-AF65-F5344CB8AC3E}">
        <p14:creationId xmlns:p14="http://schemas.microsoft.com/office/powerpoint/2010/main" val="1341328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Unit 6</a:t>
            </a:r>
            <a:endParaRPr lang="de-DE" dirty="0"/>
          </a:p>
        </p:txBody>
      </p:sp>
      <p:sp>
        <p:nvSpPr>
          <p:cNvPr id="3" name="Inhaltsplatzhalter 2"/>
          <p:cNvSpPr>
            <a:spLocks noGrp="1"/>
          </p:cNvSpPr>
          <p:nvPr>
            <p:ph idx="1"/>
          </p:nvPr>
        </p:nvSpPr>
        <p:spPr/>
        <p:txBody>
          <a:bodyPr/>
          <a:lstStyle/>
          <a:p>
            <a:r>
              <a:rPr lang="en-GB" b="1" cap="all" dirty="0"/>
              <a:t>Introduction to the Viral Skills E-Thek (4h)</a:t>
            </a:r>
            <a:endParaRPr lang="de-DE" dirty="0"/>
          </a:p>
          <a:p>
            <a:r>
              <a:rPr lang="en-GB" b="1" cap="all" dirty="0"/>
              <a:t>- </a:t>
            </a:r>
            <a:r>
              <a:rPr lang="en-GB" dirty="0"/>
              <a:t>introduction to the E-Thek</a:t>
            </a:r>
            <a:endParaRPr lang="de-DE" dirty="0"/>
          </a:p>
          <a:p>
            <a:r>
              <a:rPr lang="en-GB" dirty="0"/>
              <a:t>- exploration of best practice VR apps for adult education</a:t>
            </a:r>
            <a:endParaRPr lang="de-DE" dirty="0"/>
          </a:p>
          <a:p>
            <a:endParaRPr lang="de-DE" dirty="0"/>
          </a:p>
        </p:txBody>
      </p:sp>
      <p:grpSp>
        <p:nvGrpSpPr>
          <p:cNvPr id="8" name="Gruppieren 7"/>
          <p:cNvGrpSpPr/>
          <p:nvPr/>
        </p:nvGrpSpPr>
        <p:grpSpPr>
          <a:xfrm>
            <a:off x="4589929" y="2663852"/>
            <a:ext cx="4457700" cy="1905000"/>
            <a:chOff x="4532779" y="2096294"/>
            <a:chExt cx="4457700" cy="1905000"/>
          </a:xfrm>
        </p:grpSpPr>
        <p:pic>
          <p:nvPicPr>
            <p:cNvPr id="6" name="Grafik 5"/>
            <p:cNvPicPr>
              <a:picLocks noChangeAspect="1"/>
            </p:cNvPicPr>
            <p:nvPr/>
          </p:nvPicPr>
          <p:blipFill rotWithShape="1">
            <a:blip r:embed="rId2"/>
            <a:srcRect l="937" r="1369"/>
            <a:stretch/>
          </p:blipFill>
          <p:spPr>
            <a:xfrm>
              <a:off x="4556891" y="2096294"/>
              <a:ext cx="4382814" cy="1905000"/>
            </a:xfrm>
            <a:prstGeom prst="rect">
              <a:avLst/>
            </a:prstGeom>
          </p:spPr>
        </p:pic>
        <p:pic>
          <p:nvPicPr>
            <p:cNvPr id="7" name="Grafik 6"/>
            <p:cNvPicPr>
              <a:picLocks noChangeAspect="1"/>
            </p:cNvPicPr>
            <p:nvPr/>
          </p:nvPicPr>
          <p:blipFill>
            <a:blip r:embed="rId3"/>
            <a:stretch>
              <a:fillRect/>
            </a:stretch>
          </p:blipFill>
          <p:spPr>
            <a:xfrm>
              <a:off x="4532779" y="2400608"/>
              <a:ext cx="4457700" cy="504825"/>
            </a:xfrm>
            <a:prstGeom prst="rect">
              <a:avLst/>
            </a:prstGeom>
          </p:spPr>
        </p:pic>
      </p:grpSp>
    </p:spTree>
    <p:extLst>
      <p:ext uri="{BB962C8B-B14F-4D97-AF65-F5344CB8AC3E}">
        <p14:creationId xmlns:p14="http://schemas.microsoft.com/office/powerpoint/2010/main" val="226071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Unit 7</a:t>
            </a:r>
            <a:endParaRPr lang="de-DE" dirty="0"/>
          </a:p>
        </p:txBody>
      </p:sp>
      <p:sp>
        <p:nvSpPr>
          <p:cNvPr id="3" name="Inhaltsplatzhalter 2"/>
          <p:cNvSpPr>
            <a:spLocks noGrp="1"/>
          </p:cNvSpPr>
          <p:nvPr>
            <p:ph sz="half" idx="1"/>
          </p:nvPr>
        </p:nvSpPr>
        <p:spPr/>
        <p:txBody>
          <a:bodyPr/>
          <a:lstStyle/>
          <a:p>
            <a:r>
              <a:rPr lang="en-GB" b="1" cap="all" dirty="0"/>
              <a:t>Testing VR (12h)</a:t>
            </a:r>
            <a:endParaRPr lang="de-DE" dirty="0"/>
          </a:p>
          <a:p>
            <a:r>
              <a:rPr lang="en-GB" dirty="0"/>
              <a:t>- Testing Session 1 (</a:t>
            </a:r>
            <a:r>
              <a:rPr lang="en-GB" dirty="0" smtClean="0"/>
              <a:t>4h)</a:t>
            </a:r>
            <a:endParaRPr lang="de-DE" dirty="0"/>
          </a:p>
          <a:p>
            <a:r>
              <a:rPr lang="en-GB" dirty="0"/>
              <a:t>- Testing Session 2 (</a:t>
            </a:r>
            <a:r>
              <a:rPr lang="en-GB" dirty="0" smtClean="0"/>
              <a:t>4h)</a:t>
            </a:r>
            <a:endParaRPr lang="de-DE" dirty="0"/>
          </a:p>
          <a:p>
            <a:r>
              <a:rPr lang="en-GB" dirty="0"/>
              <a:t>- Testing Session 3 (4h)</a:t>
            </a:r>
            <a:endParaRPr lang="de-DE" dirty="0"/>
          </a:p>
        </p:txBody>
      </p:sp>
      <p:pic>
        <p:nvPicPr>
          <p:cNvPr id="5" name="Grafik 4"/>
          <p:cNvPicPr>
            <a:picLocks noChangeAspect="1"/>
          </p:cNvPicPr>
          <p:nvPr/>
        </p:nvPicPr>
        <p:blipFill rotWithShape="1">
          <a:blip r:embed="rId2"/>
          <a:srcRect l="1841"/>
          <a:stretch/>
        </p:blipFill>
        <p:spPr>
          <a:xfrm>
            <a:off x="4309240" y="3383345"/>
            <a:ext cx="4413033" cy="742950"/>
          </a:xfrm>
          <a:prstGeom prst="rect">
            <a:avLst/>
          </a:prstGeom>
        </p:spPr>
      </p:pic>
      <p:pic>
        <p:nvPicPr>
          <p:cNvPr id="6" name="Grafik 5"/>
          <p:cNvPicPr>
            <a:picLocks noChangeAspect="1"/>
          </p:cNvPicPr>
          <p:nvPr/>
        </p:nvPicPr>
        <p:blipFill>
          <a:blip r:embed="rId3"/>
          <a:stretch>
            <a:fillRect/>
          </a:stretch>
        </p:blipFill>
        <p:spPr>
          <a:xfrm>
            <a:off x="4322709" y="2942295"/>
            <a:ext cx="4410075" cy="504825"/>
          </a:xfrm>
          <a:prstGeom prst="rect">
            <a:avLst/>
          </a:prstGeom>
        </p:spPr>
      </p:pic>
    </p:spTree>
    <p:extLst>
      <p:ext uri="{BB962C8B-B14F-4D97-AF65-F5344CB8AC3E}">
        <p14:creationId xmlns:p14="http://schemas.microsoft.com/office/powerpoint/2010/main" val="2701806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b="1" dirty="0">
                <a:effectLst/>
              </a:rPr>
              <a:t>Instructions for </a:t>
            </a:r>
            <a:r>
              <a:rPr lang="en-GB" b="1" dirty="0" smtClean="0">
                <a:effectLst/>
              </a:rPr>
              <a:t>Self-directed Learning Phase </a:t>
            </a:r>
            <a:endParaRPr lang="de-DE" dirty="0">
              <a:effectLst/>
            </a:endParaRPr>
          </a:p>
        </p:txBody>
      </p:sp>
      <p:sp>
        <p:nvSpPr>
          <p:cNvPr id="3" name="Textplatzhalter 2"/>
          <p:cNvSpPr>
            <a:spLocks noGrp="1"/>
          </p:cNvSpPr>
          <p:nvPr>
            <p:ph type="body" idx="1"/>
          </p:nvPr>
        </p:nvSpPr>
        <p:spPr/>
        <p:txBody>
          <a:bodyPr/>
          <a:lstStyle/>
          <a:p>
            <a:r>
              <a:rPr lang="en-GB" b="1" dirty="0" smtClean="0">
                <a:effectLst/>
              </a:rPr>
              <a:t>  </a:t>
            </a:r>
            <a:r>
              <a:rPr lang="de-DE" dirty="0" smtClean="0">
                <a:effectLst/>
              </a:rPr>
              <a:t/>
            </a:r>
            <a:br>
              <a:rPr lang="de-DE" dirty="0" smtClean="0">
                <a:effectLst/>
              </a:rPr>
            </a:br>
            <a:endParaRPr lang="de-AT" dirty="0"/>
          </a:p>
        </p:txBody>
      </p:sp>
    </p:spTree>
    <p:extLst>
      <p:ext uri="{BB962C8B-B14F-4D97-AF65-F5344CB8AC3E}">
        <p14:creationId xmlns:p14="http://schemas.microsoft.com/office/powerpoint/2010/main" val="2503763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AT" dirty="0" err="1" smtClean="0"/>
              <a:t>How</a:t>
            </a:r>
            <a:r>
              <a:rPr lang="de-AT" dirty="0" smtClean="0"/>
              <a:t> </a:t>
            </a:r>
            <a:r>
              <a:rPr lang="de-AT" dirty="0" err="1" smtClean="0"/>
              <a:t>to</a:t>
            </a:r>
            <a:r>
              <a:rPr lang="de-AT" dirty="0" smtClean="0"/>
              <a:t> do a Webinar</a:t>
            </a:r>
            <a:endParaRPr lang="de-DE" dirty="0"/>
          </a:p>
        </p:txBody>
      </p:sp>
      <p:graphicFrame>
        <p:nvGraphicFramePr>
          <p:cNvPr id="10" name="Inhaltsplatzhalter 9"/>
          <p:cNvGraphicFramePr>
            <a:graphicFrameLocks noGrp="1"/>
          </p:cNvGraphicFramePr>
          <p:nvPr>
            <p:ph sz="half" idx="1"/>
            <p:extLst>
              <p:ext uri="{D42A27DB-BD31-4B8C-83A1-F6EECF244321}">
                <p14:modId xmlns:p14="http://schemas.microsoft.com/office/powerpoint/2010/main" val="1351276428"/>
              </p:ext>
            </p:extLst>
          </p:nvPr>
        </p:nvGraphicFramePr>
        <p:xfrm>
          <a:off x="1279827" y="1882588"/>
          <a:ext cx="6483607" cy="4271874"/>
        </p:xfrm>
        <a:graphic>
          <a:graphicData uri="http://schemas.openxmlformats.org/drawingml/2006/table">
            <a:tbl>
              <a:tblPr firstRow="1" bandRow="1">
                <a:tableStyleId>{93296810-A885-4BE3-A3E7-6D5BEEA58F35}</a:tableStyleId>
              </a:tblPr>
              <a:tblGrid>
                <a:gridCol w="1829334"/>
                <a:gridCol w="4654273"/>
              </a:tblGrid>
              <a:tr h="535000">
                <a:tc>
                  <a:txBody>
                    <a:bodyPr/>
                    <a:lstStyle/>
                    <a:p>
                      <a:r>
                        <a:rPr lang="de-AT" sz="4000" b="0" dirty="0" smtClean="0">
                          <a:latin typeface="Century Gothic" panose="020B0502020202020204" pitchFamily="34" charset="0"/>
                        </a:rPr>
                        <a:t>Date</a:t>
                      </a:r>
                      <a:endParaRPr lang="de-DE" sz="4000" b="0" dirty="0">
                        <a:latin typeface="Century Gothic" panose="020B0502020202020204" pitchFamily="34" charset="0"/>
                      </a:endParaRPr>
                    </a:p>
                  </a:txBody>
                  <a:tcPr/>
                </a:tc>
                <a:tc>
                  <a:txBody>
                    <a:bodyPr/>
                    <a:lstStyle/>
                    <a:p>
                      <a:pPr algn="ctr"/>
                      <a:r>
                        <a:rPr lang="de-AT" sz="4000" b="0" dirty="0" smtClean="0">
                          <a:latin typeface="Century Gothic" panose="020B0502020202020204" pitchFamily="34" charset="0"/>
                        </a:rPr>
                        <a:t>Webinar</a:t>
                      </a:r>
                      <a:endParaRPr lang="de-DE" sz="4000" b="0" dirty="0">
                        <a:latin typeface="Century Gothic" panose="020B0502020202020204" pitchFamily="34" charset="0"/>
                      </a:endParaRPr>
                    </a:p>
                  </a:txBody>
                  <a:tcPr/>
                </a:tc>
              </a:tr>
              <a:tr h="595139">
                <a:tc>
                  <a:txBody>
                    <a:bodyPr/>
                    <a:lstStyle/>
                    <a:p>
                      <a:endParaRPr lang="de-DE" dirty="0"/>
                    </a:p>
                  </a:txBody>
                  <a:tcPr/>
                </a:tc>
                <a:tc>
                  <a:txBody>
                    <a:bodyPr/>
                    <a:lstStyle/>
                    <a:p>
                      <a:endParaRPr lang="de-DE" dirty="0"/>
                    </a:p>
                  </a:txBody>
                  <a:tcPr/>
                </a:tc>
              </a:tr>
              <a:tr h="595139">
                <a:tc>
                  <a:txBody>
                    <a:bodyPr/>
                    <a:lstStyle/>
                    <a:p>
                      <a:endParaRPr lang="de-DE" dirty="0"/>
                    </a:p>
                  </a:txBody>
                  <a:tcPr/>
                </a:tc>
                <a:tc>
                  <a:txBody>
                    <a:bodyPr/>
                    <a:lstStyle/>
                    <a:p>
                      <a:endParaRPr lang="de-DE" dirty="0"/>
                    </a:p>
                  </a:txBody>
                  <a:tcPr/>
                </a:tc>
              </a:tr>
              <a:tr h="595139">
                <a:tc>
                  <a:txBody>
                    <a:bodyPr/>
                    <a:lstStyle/>
                    <a:p>
                      <a:endParaRPr lang="de-DE"/>
                    </a:p>
                  </a:txBody>
                  <a:tcPr/>
                </a:tc>
                <a:tc>
                  <a:txBody>
                    <a:bodyPr/>
                    <a:lstStyle/>
                    <a:p>
                      <a:endParaRPr lang="de-DE" dirty="0"/>
                    </a:p>
                  </a:txBody>
                  <a:tcPr/>
                </a:tc>
              </a:tr>
              <a:tr h="595139">
                <a:tc>
                  <a:txBody>
                    <a:bodyPr/>
                    <a:lstStyle/>
                    <a:p>
                      <a:endParaRPr lang="de-DE"/>
                    </a:p>
                  </a:txBody>
                  <a:tcPr/>
                </a:tc>
                <a:tc>
                  <a:txBody>
                    <a:bodyPr/>
                    <a:lstStyle/>
                    <a:p>
                      <a:endParaRPr lang="de-DE"/>
                    </a:p>
                  </a:txBody>
                  <a:tcPr/>
                </a:tc>
              </a:tr>
              <a:tr h="595139">
                <a:tc>
                  <a:txBody>
                    <a:bodyPr/>
                    <a:lstStyle/>
                    <a:p>
                      <a:endParaRPr lang="de-DE"/>
                    </a:p>
                  </a:txBody>
                  <a:tcPr/>
                </a:tc>
                <a:tc>
                  <a:txBody>
                    <a:bodyPr/>
                    <a:lstStyle/>
                    <a:p>
                      <a:endParaRPr lang="de-DE"/>
                    </a:p>
                  </a:txBody>
                  <a:tcPr/>
                </a:tc>
              </a:tr>
              <a:tr h="595139">
                <a:tc>
                  <a:txBody>
                    <a:bodyPr/>
                    <a:lstStyle/>
                    <a:p>
                      <a:endParaRPr lang="de-DE"/>
                    </a:p>
                  </a:txBody>
                  <a:tcPr/>
                </a:tc>
                <a:tc>
                  <a:txBody>
                    <a:bodyPr/>
                    <a:lstStyle/>
                    <a:p>
                      <a:endParaRPr lang="de-DE" dirty="0"/>
                    </a:p>
                  </a:txBody>
                  <a:tcPr/>
                </a:tc>
              </a:tr>
            </a:tbl>
          </a:graphicData>
        </a:graphic>
      </p:graphicFrame>
      <p:sp>
        <p:nvSpPr>
          <p:cNvPr id="9" name="Textfeld 8"/>
          <p:cNvSpPr txBox="1"/>
          <p:nvPr/>
        </p:nvSpPr>
        <p:spPr>
          <a:xfrm rot="20748512">
            <a:off x="5275706" y="4154288"/>
            <a:ext cx="3407267" cy="2031325"/>
          </a:xfrm>
          <a:prstGeom prst="rect">
            <a:avLst/>
          </a:prstGeom>
          <a:noFill/>
          <a:ln w="57150">
            <a:solidFill>
              <a:srgbClr val="292A5A"/>
            </a:solidFill>
          </a:ln>
        </p:spPr>
        <p:txBody>
          <a:bodyPr wrap="square" rtlCol="0">
            <a:spAutoFit/>
          </a:bodyPr>
          <a:lstStyle/>
          <a:p>
            <a:pPr algn="ctr"/>
            <a:endParaRPr lang="en-GB" sz="1400" dirty="0" smtClean="0">
              <a:solidFill>
                <a:srgbClr val="0BD71E"/>
              </a:solidFill>
              <a:latin typeface="Century Gothic" panose="020B0502020202020204" pitchFamily="34" charset="0"/>
            </a:endParaRPr>
          </a:p>
          <a:p>
            <a:pPr algn="ctr"/>
            <a:r>
              <a:rPr lang="en-GB" sz="2800" dirty="0" err="1" smtClean="0">
                <a:solidFill>
                  <a:srgbClr val="0CEC1B"/>
                </a:solidFill>
                <a:latin typeface="Century Gothic" panose="020B0502020202020204" pitchFamily="34" charset="0"/>
              </a:rPr>
              <a:t>Subscripe</a:t>
            </a:r>
            <a:r>
              <a:rPr lang="en-GB" sz="2800" dirty="0" smtClean="0">
                <a:solidFill>
                  <a:srgbClr val="0CEC1B"/>
                </a:solidFill>
                <a:latin typeface="Century Gothic" panose="020B0502020202020204" pitchFamily="34" charset="0"/>
              </a:rPr>
              <a:t> to Facebook and our YouTube Channel!</a:t>
            </a:r>
          </a:p>
          <a:p>
            <a:pPr algn="ctr"/>
            <a:r>
              <a:rPr lang="en-GB" sz="2800" dirty="0" smtClean="0">
                <a:solidFill>
                  <a:srgbClr val="0BD71E"/>
                </a:solidFill>
                <a:latin typeface="Century Gothic" panose="020B0502020202020204" pitchFamily="34" charset="0"/>
              </a:rPr>
              <a:t> </a:t>
            </a:r>
            <a:endParaRPr lang="de-DE" dirty="0"/>
          </a:p>
        </p:txBody>
      </p:sp>
    </p:spTree>
    <p:extLst>
      <p:ext uri="{BB962C8B-B14F-4D97-AF65-F5344CB8AC3E}">
        <p14:creationId xmlns:p14="http://schemas.microsoft.com/office/powerpoint/2010/main" val="348279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Feedback Assessment</a:t>
            </a:r>
            <a:endParaRPr lang="de-DE" dirty="0"/>
          </a:p>
        </p:txBody>
      </p:sp>
      <p:sp>
        <p:nvSpPr>
          <p:cNvPr id="3" name="Inhaltsplatzhalter 2"/>
          <p:cNvSpPr>
            <a:spLocks noGrp="1"/>
          </p:cNvSpPr>
          <p:nvPr>
            <p:ph sz="half" idx="1"/>
          </p:nvPr>
        </p:nvSpPr>
        <p:spPr/>
        <p:txBody>
          <a:bodyPr/>
          <a:lstStyle/>
          <a:p>
            <a:endParaRPr lang="de-DE"/>
          </a:p>
        </p:txBody>
      </p:sp>
      <p:sp>
        <p:nvSpPr>
          <p:cNvPr id="4" name="Inhaltsplatzhalter 3"/>
          <p:cNvSpPr>
            <a:spLocks noGrp="1"/>
          </p:cNvSpPr>
          <p:nvPr>
            <p:ph sz="half" idx="2"/>
          </p:nvPr>
        </p:nvSpPr>
        <p:spPr/>
        <p:txBody>
          <a:bodyPr/>
          <a:lstStyle/>
          <a:p>
            <a:endParaRPr lang="de-DE"/>
          </a:p>
        </p:txBody>
      </p:sp>
    </p:spTree>
    <p:extLst>
      <p:ext uri="{BB962C8B-B14F-4D97-AF65-F5344CB8AC3E}">
        <p14:creationId xmlns:p14="http://schemas.microsoft.com/office/powerpoint/2010/main" val="1851038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b="1" dirty="0">
                <a:effectLst/>
              </a:rPr>
              <a:t>Flashlight Method</a:t>
            </a:r>
            <a:endParaRPr lang="de-DE" dirty="0">
              <a:effectLst/>
            </a:endParaRPr>
          </a:p>
        </p:txBody>
      </p:sp>
      <p:sp>
        <p:nvSpPr>
          <p:cNvPr id="3" name="Textplatzhalter 2"/>
          <p:cNvSpPr>
            <a:spLocks noGrp="1"/>
          </p:cNvSpPr>
          <p:nvPr>
            <p:ph type="body" idx="1"/>
          </p:nvPr>
        </p:nvSpPr>
        <p:spPr/>
        <p:txBody>
          <a:bodyPr/>
          <a:lstStyle/>
          <a:p>
            <a:r>
              <a:rPr lang="en-GB" dirty="0">
                <a:effectLst/>
              </a:rPr>
              <a:t>S</a:t>
            </a:r>
            <a:r>
              <a:rPr lang="en-GB" dirty="0" smtClean="0">
                <a:effectLst/>
              </a:rPr>
              <a:t>hare </a:t>
            </a:r>
            <a:r>
              <a:rPr lang="en-GB" b="1" u="sng" dirty="0">
                <a:effectLst/>
              </a:rPr>
              <a:t>one</a:t>
            </a:r>
            <a:r>
              <a:rPr lang="en-GB" dirty="0">
                <a:effectLst/>
              </a:rPr>
              <a:t> key word/phrase/sentence that summarises </a:t>
            </a:r>
            <a:r>
              <a:rPr lang="en-GB" dirty="0" smtClean="0">
                <a:effectLst/>
              </a:rPr>
              <a:t>your experiences </a:t>
            </a:r>
            <a:r>
              <a:rPr lang="en-GB" dirty="0">
                <a:effectLst/>
              </a:rPr>
              <a:t>during this </a:t>
            </a:r>
            <a:r>
              <a:rPr lang="en-GB" dirty="0" smtClean="0">
                <a:effectLst/>
              </a:rPr>
              <a:t>training!</a:t>
            </a:r>
            <a:endParaRPr lang="de-AT" dirty="0"/>
          </a:p>
        </p:txBody>
      </p:sp>
    </p:spTree>
    <p:extLst>
      <p:ext uri="{BB962C8B-B14F-4D97-AF65-F5344CB8AC3E}">
        <p14:creationId xmlns:p14="http://schemas.microsoft.com/office/powerpoint/2010/main" val="3665895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a:extLst>
              <a:ext uri="{28A0092B-C50C-407E-A947-70E740481C1C}">
                <a14:useLocalDpi xmlns:a14="http://schemas.microsoft.com/office/drawing/2010/main" val="0"/>
              </a:ext>
            </a:extLst>
          </a:blip>
          <a:srcRect l="18043"/>
          <a:stretch/>
        </p:blipFill>
        <p:spPr>
          <a:xfrm>
            <a:off x="5306096" y="2442793"/>
            <a:ext cx="3837904" cy="31170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el 1"/>
          <p:cNvSpPr>
            <a:spLocks noGrp="1"/>
          </p:cNvSpPr>
          <p:nvPr>
            <p:ph type="title"/>
          </p:nvPr>
        </p:nvSpPr>
        <p:spPr/>
        <p:txBody>
          <a:bodyPr/>
          <a:lstStyle/>
          <a:p>
            <a:r>
              <a:rPr lang="de-AT" dirty="0" err="1" smtClean="0"/>
              <a:t>What</a:t>
            </a:r>
            <a:r>
              <a:rPr lang="de-AT" dirty="0" smtClean="0"/>
              <a:t> </a:t>
            </a:r>
            <a:r>
              <a:rPr lang="de-AT" dirty="0" err="1" smtClean="0"/>
              <a:t>is</a:t>
            </a:r>
            <a:r>
              <a:rPr lang="de-AT" dirty="0" smtClean="0"/>
              <a:t> </a:t>
            </a:r>
            <a:r>
              <a:rPr lang="de-AT" dirty="0" err="1" smtClean="0"/>
              <a:t>this</a:t>
            </a:r>
            <a:r>
              <a:rPr lang="de-AT" dirty="0" smtClean="0"/>
              <a:t> Unit </a:t>
            </a:r>
            <a:r>
              <a:rPr lang="de-AT" dirty="0" err="1" smtClean="0"/>
              <a:t>about</a:t>
            </a:r>
            <a:r>
              <a:rPr lang="de-AT" dirty="0" smtClean="0"/>
              <a:t>?</a:t>
            </a:r>
            <a:endParaRPr lang="de-AT" dirty="0"/>
          </a:p>
        </p:txBody>
      </p:sp>
      <p:sp>
        <p:nvSpPr>
          <p:cNvPr id="3" name="Inhaltsplatzhalter 2"/>
          <p:cNvSpPr>
            <a:spLocks noGrp="1"/>
          </p:cNvSpPr>
          <p:nvPr>
            <p:ph idx="1"/>
          </p:nvPr>
        </p:nvSpPr>
        <p:spPr/>
        <p:txBody>
          <a:bodyPr/>
          <a:lstStyle/>
          <a:p>
            <a:r>
              <a:rPr lang="de-AT" dirty="0" smtClean="0"/>
              <a:t>Finish </a:t>
            </a:r>
            <a:r>
              <a:rPr lang="de-AT" dirty="0" err="1" smtClean="0"/>
              <a:t>your</a:t>
            </a:r>
            <a:r>
              <a:rPr lang="de-AT" dirty="0" smtClean="0"/>
              <a:t> </a:t>
            </a:r>
            <a:r>
              <a:rPr lang="de-AT" dirty="0" err="1" smtClean="0"/>
              <a:t>own</a:t>
            </a:r>
            <a:r>
              <a:rPr lang="de-AT" dirty="0" smtClean="0"/>
              <a:t> </a:t>
            </a:r>
            <a:r>
              <a:rPr lang="de-AT" dirty="0" err="1" smtClean="0"/>
              <a:t>lesson</a:t>
            </a:r>
            <a:r>
              <a:rPr lang="de-AT" dirty="0" smtClean="0"/>
              <a:t> plan</a:t>
            </a:r>
          </a:p>
          <a:p>
            <a:r>
              <a:rPr lang="de-AT" dirty="0" err="1" smtClean="0"/>
              <a:t>Discuss</a:t>
            </a:r>
            <a:r>
              <a:rPr lang="de-AT" dirty="0" smtClean="0"/>
              <a:t> different </a:t>
            </a:r>
            <a:r>
              <a:rPr lang="de-AT" dirty="0" err="1" smtClean="0"/>
              <a:t>plans</a:t>
            </a:r>
            <a:endParaRPr lang="de-AT" dirty="0" smtClean="0"/>
          </a:p>
          <a:p>
            <a:pPr lvl="1"/>
            <a:r>
              <a:rPr lang="de-AT" dirty="0" err="1" smtClean="0"/>
              <a:t>What</a:t>
            </a:r>
            <a:r>
              <a:rPr lang="de-AT" dirty="0" smtClean="0"/>
              <a:t> </a:t>
            </a:r>
            <a:r>
              <a:rPr lang="de-AT" dirty="0" err="1" smtClean="0"/>
              <a:t>is</a:t>
            </a:r>
            <a:r>
              <a:rPr lang="de-AT" dirty="0"/>
              <a:t> </a:t>
            </a:r>
            <a:r>
              <a:rPr lang="de-AT" dirty="0" err="1" smtClean="0"/>
              <a:t>already</a:t>
            </a:r>
            <a:r>
              <a:rPr lang="de-AT" dirty="0" smtClean="0"/>
              <a:t> </a:t>
            </a:r>
            <a:r>
              <a:rPr lang="de-AT" dirty="0" err="1" smtClean="0"/>
              <a:t>good</a:t>
            </a:r>
            <a:r>
              <a:rPr lang="de-AT" dirty="0" smtClean="0"/>
              <a:t>?</a:t>
            </a:r>
          </a:p>
          <a:p>
            <a:pPr lvl="1"/>
            <a:r>
              <a:rPr lang="de-AT" dirty="0" err="1" smtClean="0"/>
              <a:t>What</a:t>
            </a:r>
            <a:r>
              <a:rPr lang="de-AT" dirty="0" smtClean="0"/>
              <a:t> </a:t>
            </a:r>
            <a:r>
              <a:rPr lang="de-AT" dirty="0" err="1" smtClean="0"/>
              <a:t>could</a:t>
            </a:r>
            <a:r>
              <a:rPr lang="de-AT" dirty="0" smtClean="0"/>
              <a:t> </a:t>
            </a:r>
            <a:r>
              <a:rPr lang="de-AT" dirty="0" err="1" smtClean="0"/>
              <a:t>be</a:t>
            </a:r>
            <a:r>
              <a:rPr lang="de-AT" dirty="0" smtClean="0"/>
              <a:t> </a:t>
            </a:r>
            <a:r>
              <a:rPr lang="de-AT" dirty="0" err="1" smtClean="0"/>
              <a:t>improved</a:t>
            </a:r>
            <a:r>
              <a:rPr lang="de-AT" dirty="0" smtClean="0"/>
              <a:t>?</a:t>
            </a:r>
          </a:p>
          <a:p>
            <a:r>
              <a:rPr lang="de-AT" dirty="0" err="1" smtClean="0"/>
              <a:t>Become</a:t>
            </a:r>
            <a:r>
              <a:rPr lang="de-AT" dirty="0" smtClean="0"/>
              <a:t> a </a:t>
            </a:r>
          </a:p>
          <a:p>
            <a:pPr marL="0" indent="0">
              <a:buNone/>
            </a:pPr>
            <a:r>
              <a:rPr lang="de-AT" dirty="0"/>
              <a:t> </a:t>
            </a:r>
            <a:r>
              <a:rPr lang="de-AT" dirty="0" smtClean="0"/>
              <a:t>  Viral Skills </a:t>
            </a:r>
            <a:r>
              <a:rPr lang="de-AT" dirty="0"/>
              <a:t>M</a:t>
            </a:r>
            <a:r>
              <a:rPr lang="de-AT" dirty="0" smtClean="0"/>
              <a:t>ultiplier</a:t>
            </a:r>
            <a:endParaRPr lang="de-AT" dirty="0"/>
          </a:p>
          <a:p>
            <a:endParaRPr lang="de-AT" dirty="0" smtClean="0"/>
          </a:p>
          <a:p>
            <a:endParaRPr lang="de-AT" dirty="0" smtClean="0"/>
          </a:p>
        </p:txBody>
      </p:sp>
    </p:spTree>
    <p:extLst>
      <p:ext uri="{BB962C8B-B14F-4D97-AF65-F5344CB8AC3E}">
        <p14:creationId xmlns:p14="http://schemas.microsoft.com/office/powerpoint/2010/main" val="1928176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2">
            <a:extLst>
              <a:ext uri="{28A0092B-C50C-407E-A947-70E740481C1C}">
                <a14:useLocalDpi xmlns:a14="http://schemas.microsoft.com/office/drawing/2010/main" val="0"/>
              </a:ext>
            </a:extLst>
          </a:blip>
          <a:srcRect t="2066" r="1221" b="10337"/>
          <a:stretch/>
        </p:blipFill>
        <p:spPr>
          <a:xfrm>
            <a:off x="-40945" y="1749869"/>
            <a:ext cx="9212239" cy="5213445"/>
          </a:xfrm>
          <a:prstGeom prst="rect">
            <a:avLst/>
          </a:prstGeom>
        </p:spPr>
      </p:pic>
      <p:sp>
        <p:nvSpPr>
          <p:cNvPr id="10" name="Ellipse 9"/>
          <p:cNvSpPr/>
          <p:nvPr/>
        </p:nvSpPr>
        <p:spPr>
          <a:xfrm>
            <a:off x="872080" y="2784791"/>
            <a:ext cx="2384420" cy="2388261"/>
          </a:xfrm>
          <a:prstGeom prst="ellipse">
            <a:avLst/>
          </a:prstGeom>
          <a:solidFill>
            <a:srgbClr val="292A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AT" dirty="0" smtClean="0"/>
              <a:t>Time </a:t>
            </a:r>
            <a:r>
              <a:rPr lang="de-AT" dirty="0" err="1" smtClean="0"/>
              <a:t>for</a:t>
            </a:r>
            <a:r>
              <a:rPr lang="de-AT" dirty="0" smtClean="0"/>
              <a:t> </a:t>
            </a:r>
            <a:r>
              <a:rPr lang="de-AT" dirty="0" err="1" smtClean="0"/>
              <a:t>the</a:t>
            </a:r>
            <a:r>
              <a:rPr lang="de-AT" dirty="0" smtClean="0"/>
              <a:t> VR </a:t>
            </a:r>
            <a:r>
              <a:rPr lang="de-AT" dirty="0" err="1" smtClean="0"/>
              <a:t>Lesson</a:t>
            </a:r>
            <a:r>
              <a:rPr lang="de-AT" dirty="0" smtClean="0"/>
              <a:t> Plan</a:t>
            </a:r>
            <a:endParaRPr lang="de-DE" dirty="0"/>
          </a:p>
        </p:txBody>
      </p:sp>
      <p:sp>
        <p:nvSpPr>
          <p:cNvPr id="9" name="Textfeld 8"/>
          <p:cNvSpPr txBox="1"/>
          <p:nvPr/>
        </p:nvSpPr>
        <p:spPr>
          <a:xfrm>
            <a:off x="1163998" y="3101758"/>
            <a:ext cx="1800584" cy="1754326"/>
          </a:xfrm>
          <a:prstGeom prst="rect">
            <a:avLst/>
          </a:prstGeom>
          <a:noFill/>
        </p:spPr>
        <p:txBody>
          <a:bodyPr wrap="square" rtlCol="0">
            <a:spAutoFit/>
          </a:bodyPr>
          <a:lstStyle/>
          <a:p>
            <a:pPr algn="ctr"/>
            <a:r>
              <a:rPr lang="de-AT" sz="5400" dirty="0" smtClean="0">
                <a:solidFill>
                  <a:schemeClr val="bg1"/>
                </a:solidFill>
                <a:latin typeface="Century Gothic" panose="020B0502020202020204" pitchFamily="34" charset="0"/>
              </a:rPr>
              <a:t>50 min</a:t>
            </a:r>
            <a:r>
              <a:rPr lang="de-AT" sz="3200" dirty="0" smtClean="0">
                <a:solidFill>
                  <a:schemeClr val="bg1"/>
                </a:solidFill>
                <a:latin typeface="Century Gothic" panose="020B0502020202020204" pitchFamily="34" charset="0"/>
              </a:rPr>
              <a:t>.</a:t>
            </a:r>
            <a:endParaRPr lang="de-DE" sz="3200" dirty="0">
              <a:solidFill>
                <a:schemeClr val="bg1"/>
              </a:solidFill>
              <a:latin typeface="Century Gothic" panose="020B0502020202020204" pitchFamily="34" charset="0"/>
            </a:endParaRPr>
          </a:p>
        </p:txBody>
      </p:sp>
      <p:pic>
        <p:nvPicPr>
          <p:cNvPr id="11" name="Grafik 10"/>
          <p:cNvPicPr>
            <a:picLocks noChangeAspect="1"/>
          </p:cNvPicPr>
          <p:nvPr/>
        </p:nvPicPr>
        <p:blipFill rotWithShape="1">
          <a:blip r:embed="rId3">
            <a:extLst>
              <a:ext uri="{28A0092B-C50C-407E-A947-70E740481C1C}">
                <a14:useLocalDpi xmlns:a14="http://schemas.microsoft.com/office/drawing/2010/main" val="0"/>
              </a:ext>
            </a:extLst>
          </a:blip>
          <a:srcRect l="32092" t="61148"/>
          <a:stretch/>
        </p:blipFill>
        <p:spPr>
          <a:xfrm>
            <a:off x="0" y="5851363"/>
            <a:ext cx="1035061" cy="558877"/>
          </a:xfrm>
          <a:prstGeom prst="rect">
            <a:avLst/>
          </a:prstGeom>
        </p:spPr>
      </p:pic>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45" y="6396772"/>
            <a:ext cx="1743318" cy="562053"/>
          </a:xfrm>
          <a:prstGeom prst="rect">
            <a:avLst/>
          </a:prstGeom>
        </p:spPr>
      </p:pic>
    </p:spTree>
    <p:extLst>
      <p:ext uri="{BB962C8B-B14F-4D97-AF65-F5344CB8AC3E}">
        <p14:creationId xmlns:p14="http://schemas.microsoft.com/office/powerpoint/2010/main" val="1562151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503" y="1097152"/>
            <a:ext cx="8433976" cy="5622651"/>
          </a:xfrm>
          <a:prstGeom prst="rect">
            <a:avLst/>
          </a:prstGeom>
        </p:spPr>
      </p:pic>
      <p:sp>
        <p:nvSpPr>
          <p:cNvPr id="2" name="Titel 1"/>
          <p:cNvSpPr>
            <a:spLocks noGrp="1"/>
          </p:cNvSpPr>
          <p:nvPr>
            <p:ph type="title"/>
          </p:nvPr>
        </p:nvSpPr>
        <p:spPr>
          <a:xfrm>
            <a:off x="-1642793" y="779459"/>
            <a:ext cx="7770812" cy="1703769"/>
          </a:xfrm>
        </p:spPr>
        <p:txBody>
          <a:bodyPr/>
          <a:lstStyle/>
          <a:p>
            <a:r>
              <a:rPr lang="en-GB" b="1" dirty="0" smtClean="0">
                <a:effectLst/>
              </a:rPr>
              <a:t>Presentation</a:t>
            </a:r>
            <a:endParaRPr lang="de-DE" dirty="0">
              <a:effectLst/>
            </a:endParaRPr>
          </a:p>
        </p:txBody>
      </p:sp>
      <p:sp>
        <p:nvSpPr>
          <p:cNvPr id="3" name="Textplatzhalter 2"/>
          <p:cNvSpPr>
            <a:spLocks noGrp="1"/>
          </p:cNvSpPr>
          <p:nvPr>
            <p:ph type="body" idx="1"/>
          </p:nvPr>
        </p:nvSpPr>
        <p:spPr>
          <a:xfrm>
            <a:off x="-1501126" y="2483228"/>
            <a:ext cx="7770812" cy="600434"/>
          </a:xfrm>
        </p:spPr>
        <p:txBody>
          <a:bodyPr>
            <a:normAutofit/>
          </a:bodyPr>
          <a:lstStyle/>
          <a:p>
            <a:r>
              <a:rPr lang="de-AT" dirty="0" err="1" smtClean="0"/>
              <a:t>Of</a:t>
            </a:r>
            <a:r>
              <a:rPr lang="de-AT" dirty="0" smtClean="0"/>
              <a:t> individual </a:t>
            </a:r>
            <a:r>
              <a:rPr lang="de-AT" dirty="0" err="1" smtClean="0"/>
              <a:t>lesson</a:t>
            </a:r>
            <a:r>
              <a:rPr lang="de-AT" dirty="0" smtClean="0"/>
              <a:t> </a:t>
            </a:r>
            <a:r>
              <a:rPr lang="de-AT" dirty="0" err="1" smtClean="0"/>
              <a:t>plans</a:t>
            </a:r>
            <a:endParaRPr lang="de-AT" dirty="0"/>
          </a:p>
        </p:txBody>
      </p:sp>
      <p:sp>
        <p:nvSpPr>
          <p:cNvPr id="6" name="Ellipse 5"/>
          <p:cNvSpPr/>
          <p:nvPr/>
        </p:nvSpPr>
        <p:spPr>
          <a:xfrm>
            <a:off x="6100339" y="909607"/>
            <a:ext cx="2821830" cy="2642335"/>
          </a:xfrm>
          <a:prstGeom prst="ellipse">
            <a:avLst/>
          </a:prstGeom>
          <a:solidFill>
            <a:srgbClr val="0CEC1B"/>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a:ln w="22225">
                <a:solidFill>
                  <a:schemeClr val="accent2"/>
                </a:solidFill>
                <a:prstDash val="solid"/>
              </a:ln>
              <a:solidFill>
                <a:schemeClr val="accent2">
                  <a:lumMod val="40000"/>
                  <a:lumOff val="60000"/>
                </a:schemeClr>
              </a:solidFill>
            </a:endParaRPr>
          </a:p>
        </p:txBody>
      </p:sp>
      <p:sp>
        <p:nvSpPr>
          <p:cNvPr id="7" name="Textfeld 6"/>
          <p:cNvSpPr txBox="1"/>
          <p:nvPr/>
        </p:nvSpPr>
        <p:spPr>
          <a:xfrm>
            <a:off x="6023649" y="1630611"/>
            <a:ext cx="2975211" cy="1200329"/>
          </a:xfrm>
          <a:prstGeom prst="rect">
            <a:avLst/>
          </a:prstGeom>
          <a:noFill/>
        </p:spPr>
        <p:txBody>
          <a:bodyPr wrap="square" rtlCol="0">
            <a:spAutoFit/>
          </a:bodyPr>
          <a:lstStyle/>
          <a:p>
            <a:pPr algn="ctr"/>
            <a:r>
              <a:rPr lang="de-AT" sz="2400" dirty="0" err="1" smtClean="0">
                <a:solidFill>
                  <a:schemeClr val="bg1"/>
                </a:solidFill>
                <a:latin typeface="Century Gothic" panose="020B0502020202020204" pitchFamily="34" charset="0"/>
              </a:rPr>
              <a:t>Please</a:t>
            </a:r>
            <a:r>
              <a:rPr lang="de-AT" sz="2400" dirty="0" smtClean="0">
                <a:solidFill>
                  <a:schemeClr val="bg1"/>
                </a:solidFill>
                <a:latin typeface="Century Gothic" panose="020B0502020202020204" pitchFamily="34" charset="0"/>
              </a:rPr>
              <a:t> </a:t>
            </a:r>
            <a:r>
              <a:rPr lang="de-AT" sz="2400" dirty="0" err="1" smtClean="0">
                <a:solidFill>
                  <a:schemeClr val="bg1"/>
                </a:solidFill>
                <a:latin typeface="Century Gothic" panose="020B0502020202020204" pitchFamily="34" charset="0"/>
              </a:rPr>
              <a:t>note</a:t>
            </a:r>
            <a:r>
              <a:rPr lang="de-AT" sz="2400" dirty="0" smtClean="0">
                <a:solidFill>
                  <a:schemeClr val="bg1"/>
                </a:solidFill>
                <a:latin typeface="Century Gothic" panose="020B0502020202020204" pitchFamily="34" charset="0"/>
              </a:rPr>
              <a:t> </a:t>
            </a:r>
            <a:r>
              <a:rPr lang="de-AT" sz="2400" dirty="0" err="1" smtClean="0">
                <a:solidFill>
                  <a:schemeClr val="bg1"/>
                </a:solidFill>
                <a:latin typeface="Century Gothic" panose="020B0502020202020204" pitchFamily="34" charset="0"/>
              </a:rPr>
              <a:t>your</a:t>
            </a:r>
            <a:r>
              <a:rPr lang="de-AT" sz="2400" dirty="0" smtClean="0">
                <a:solidFill>
                  <a:schemeClr val="bg1"/>
                </a:solidFill>
                <a:latin typeface="Century Gothic" panose="020B0502020202020204" pitchFamily="34" charset="0"/>
              </a:rPr>
              <a:t> </a:t>
            </a:r>
            <a:r>
              <a:rPr lang="de-AT" sz="2400" dirty="0" err="1" smtClean="0">
                <a:solidFill>
                  <a:schemeClr val="bg1"/>
                </a:solidFill>
                <a:latin typeface="Century Gothic" panose="020B0502020202020204" pitchFamily="34" charset="0"/>
              </a:rPr>
              <a:t>questions</a:t>
            </a:r>
            <a:r>
              <a:rPr lang="de-AT" sz="2400" dirty="0" smtClean="0">
                <a:solidFill>
                  <a:schemeClr val="bg1"/>
                </a:solidFill>
                <a:latin typeface="Century Gothic" panose="020B0502020202020204" pitchFamily="34" charset="0"/>
              </a:rPr>
              <a:t> </a:t>
            </a:r>
            <a:r>
              <a:rPr lang="de-AT" sz="2400" dirty="0" err="1" smtClean="0">
                <a:solidFill>
                  <a:schemeClr val="bg1"/>
                </a:solidFill>
                <a:latin typeface="Century Gothic" panose="020B0502020202020204" pitchFamily="34" charset="0"/>
              </a:rPr>
              <a:t>for</a:t>
            </a:r>
            <a:r>
              <a:rPr lang="de-AT" sz="2400" dirty="0" smtClean="0">
                <a:solidFill>
                  <a:schemeClr val="bg1"/>
                </a:solidFill>
                <a:latin typeface="Century Gothic" panose="020B0502020202020204" pitchFamily="34" charset="0"/>
              </a:rPr>
              <a:t> </a:t>
            </a:r>
            <a:r>
              <a:rPr lang="de-AT" sz="2400" dirty="0" err="1" smtClean="0">
                <a:solidFill>
                  <a:schemeClr val="bg1"/>
                </a:solidFill>
                <a:latin typeface="Century Gothic" panose="020B0502020202020204" pitchFamily="34" charset="0"/>
              </a:rPr>
              <a:t>the</a:t>
            </a:r>
            <a:r>
              <a:rPr lang="de-AT" sz="2400" dirty="0" smtClean="0">
                <a:solidFill>
                  <a:schemeClr val="bg1"/>
                </a:solidFill>
                <a:latin typeface="Century Gothic" panose="020B0502020202020204" pitchFamily="34" charset="0"/>
              </a:rPr>
              <a:t> </a:t>
            </a:r>
            <a:r>
              <a:rPr lang="de-AT" sz="2400" dirty="0" err="1" smtClean="0">
                <a:solidFill>
                  <a:schemeClr val="bg1"/>
                </a:solidFill>
                <a:latin typeface="Century Gothic" panose="020B0502020202020204" pitchFamily="34" charset="0"/>
              </a:rPr>
              <a:t>group</a:t>
            </a:r>
            <a:r>
              <a:rPr lang="de-AT" sz="2400" dirty="0" smtClean="0">
                <a:solidFill>
                  <a:schemeClr val="bg1"/>
                </a:solidFill>
                <a:latin typeface="Century Gothic" panose="020B0502020202020204" pitchFamily="34" charset="0"/>
              </a:rPr>
              <a:t> </a:t>
            </a:r>
            <a:r>
              <a:rPr lang="de-AT" sz="2400" dirty="0" err="1" smtClean="0">
                <a:solidFill>
                  <a:schemeClr val="bg1"/>
                </a:solidFill>
                <a:latin typeface="Century Gothic" panose="020B0502020202020204" pitchFamily="34" charset="0"/>
              </a:rPr>
              <a:t>discussion</a:t>
            </a:r>
            <a:endParaRPr lang="de-DE"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086302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effectLst/>
              </a:rPr>
              <a:t>Group </a:t>
            </a:r>
            <a:r>
              <a:rPr lang="en-GB" b="1" dirty="0" smtClean="0">
                <a:effectLst/>
              </a:rPr>
              <a:t>Discussion</a:t>
            </a:r>
            <a:endParaRPr lang="de-DE" dirty="0">
              <a:effectLst/>
            </a:endParaRPr>
          </a:p>
        </p:txBody>
      </p:sp>
      <p:sp>
        <p:nvSpPr>
          <p:cNvPr id="3" name="Textplatzhalter 2"/>
          <p:cNvSpPr>
            <a:spLocks noGrp="1"/>
          </p:cNvSpPr>
          <p:nvPr>
            <p:ph type="body" idx="1"/>
          </p:nvPr>
        </p:nvSpPr>
        <p:spPr/>
        <p:txBody>
          <a:bodyPr/>
          <a:lstStyle/>
          <a:p>
            <a:r>
              <a:rPr lang="de-AT" dirty="0" smtClean="0"/>
              <a:t>Feedback </a:t>
            </a:r>
            <a:r>
              <a:rPr lang="de-AT" dirty="0" err="1" smtClean="0"/>
              <a:t>to</a:t>
            </a:r>
            <a:r>
              <a:rPr lang="de-AT" dirty="0" smtClean="0"/>
              <a:t> individual </a:t>
            </a:r>
            <a:r>
              <a:rPr lang="de-AT" dirty="0" err="1"/>
              <a:t>l</a:t>
            </a:r>
            <a:r>
              <a:rPr lang="de-AT" dirty="0" err="1" smtClean="0"/>
              <a:t>esson</a:t>
            </a:r>
            <a:r>
              <a:rPr lang="de-AT" dirty="0" smtClean="0"/>
              <a:t> </a:t>
            </a:r>
            <a:r>
              <a:rPr lang="de-AT" dirty="0" err="1" smtClean="0"/>
              <a:t>plans</a:t>
            </a:r>
            <a:r>
              <a:rPr lang="de-AT" dirty="0" smtClean="0"/>
              <a:t> </a:t>
            </a:r>
          </a:p>
          <a:p>
            <a:r>
              <a:rPr lang="de-AT" dirty="0" err="1" smtClean="0"/>
              <a:t>and</a:t>
            </a:r>
            <a:r>
              <a:rPr lang="de-AT" dirty="0" smtClean="0"/>
              <a:t> open </a:t>
            </a:r>
            <a:r>
              <a:rPr lang="de-AT" dirty="0" err="1" smtClean="0"/>
              <a:t>questions</a:t>
            </a:r>
            <a:endParaRPr lang="de-AT" dirty="0"/>
          </a:p>
        </p:txBody>
      </p:sp>
    </p:spTree>
    <p:extLst>
      <p:ext uri="{BB962C8B-B14F-4D97-AF65-F5344CB8AC3E}">
        <p14:creationId xmlns:p14="http://schemas.microsoft.com/office/powerpoint/2010/main" val="3413094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b="1" dirty="0">
                <a:effectLst/>
              </a:rPr>
              <a:t>The Viral Skills Training Programme </a:t>
            </a:r>
            <a:endParaRPr lang="de-DE" dirty="0">
              <a:effectLst/>
            </a:endParaRPr>
          </a:p>
        </p:txBody>
      </p:sp>
      <p:sp>
        <p:nvSpPr>
          <p:cNvPr id="3" name="Textplatzhalter 2"/>
          <p:cNvSpPr>
            <a:spLocks noGrp="1"/>
          </p:cNvSpPr>
          <p:nvPr>
            <p:ph type="body" idx="1"/>
          </p:nvPr>
        </p:nvSpPr>
        <p:spPr/>
        <p:txBody>
          <a:bodyPr/>
          <a:lstStyle/>
          <a:p>
            <a:r>
              <a:rPr lang="en-GB" b="1" dirty="0">
                <a:effectLst/>
              </a:rPr>
              <a:t>Become an EU Viral Skills </a:t>
            </a:r>
            <a:r>
              <a:rPr lang="en-GB" b="1" dirty="0" smtClean="0">
                <a:effectLst/>
              </a:rPr>
              <a:t>Educator Multiplier!  </a:t>
            </a:r>
            <a:r>
              <a:rPr lang="de-DE" dirty="0">
                <a:effectLst/>
              </a:rPr>
              <a:t/>
            </a:r>
            <a:br>
              <a:rPr lang="de-DE" dirty="0">
                <a:effectLst/>
              </a:rPr>
            </a:br>
            <a:endParaRPr lang="de-AT" dirty="0"/>
          </a:p>
        </p:txBody>
      </p:sp>
    </p:spTree>
    <p:extLst>
      <p:ext uri="{BB962C8B-B14F-4D97-AF65-F5344CB8AC3E}">
        <p14:creationId xmlns:p14="http://schemas.microsoft.com/office/powerpoint/2010/main" val="3720837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Overview</a:t>
            </a:r>
            <a:endParaRPr lang="de-DE" dirty="0"/>
          </a:p>
        </p:txBody>
      </p:sp>
      <p:pic>
        <p:nvPicPr>
          <p:cNvPr id="4" name="Inhaltsplatzhalter 3"/>
          <p:cNvPicPr>
            <a:picLocks noGrp="1" noChangeAspect="1"/>
          </p:cNvPicPr>
          <p:nvPr>
            <p:ph idx="1"/>
          </p:nvPr>
        </p:nvPicPr>
        <p:blipFill>
          <a:blip r:embed="rId3"/>
          <a:stretch>
            <a:fillRect/>
          </a:stretch>
        </p:blipFill>
        <p:spPr>
          <a:xfrm>
            <a:off x="1754" y="1596096"/>
            <a:ext cx="9142246" cy="2748649"/>
          </a:xfrm>
          <a:prstGeom prst="rect">
            <a:avLst/>
          </a:prstGeom>
        </p:spPr>
      </p:pic>
    </p:spTree>
    <p:extLst>
      <p:ext uri="{BB962C8B-B14F-4D97-AF65-F5344CB8AC3E}">
        <p14:creationId xmlns:p14="http://schemas.microsoft.com/office/powerpoint/2010/main" val="643802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cap="all" dirty="0" smtClean="0"/>
              <a:t>Objectives</a:t>
            </a:r>
            <a:endParaRPr lang="de-DE" dirty="0"/>
          </a:p>
        </p:txBody>
      </p:sp>
      <p:sp>
        <p:nvSpPr>
          <p:cNvPr id="3" name="Inhaltsplatzhalter 2"/>
          <p:cNvSpPr>
            <a:spLocks noGrp="1"/>
          </p:cNvSpPr>
          <p:nvPr>
            <p:ph idx="1"/>
          </p:nvPr>
        </p:nvSpPr>
        <p:spPr/>
        <p:txBody>
          <a:bodyPr>
            <a:normAutofit fontScale="40000" lnSpcReduction="20000"/>
          </a:bodyPr>
          <a:lstStyle/>
          <a:p>
            <a:r>
              <a:rPr lang="en-GB" dirty="0" smtClean="0"/>
              <a:t>After </a:t>
            </a:r>
            <a:r>
              <a:rPr lang="en-GB" dirty="0"/>
              <a:t>completing the </a:t>
            </a:r>
            <a:r>
              <a:rPr lang="en-GB" dirty="0" err="1"/>
              <a:t>ViRAL</a:t>
            </a:r>
            <a:r>
              <a:rPr lang="en-GB" dirty="0"/>
              <a:t> Skills Training Programme, the participants should be: </a:t>
            </a:r>
            <a:endParaRPr lang="de-DE" dirty="0"/>
          </a:p>
          <a:p>
            <a:pPr lvl="0"/>
            <a:r>
              <a:rPr lang="en-GB" dirty="0"/>
              <a:t>aware of and basically understand the world of VR and its temporary state of the art</a:t>
            </a:r>
            <a:endParaRPr lang="de-DE" dirty="0"/>
          </a:p>
          <a:p>
            <a:pPr lvl="0"/>
            <a:r>
              <a:rPr lang="en-GB" dirty="0"/>
              <a:t>familiar with the most common VR providers/systems and their basic pros and cons </a:t>
            </a:r>
            <a:br>
              <a:rPr lang="en-GB" dirty="0"/>
            </a:br>
            <a:r>
              <a:rPr lang="en-GB" dirty="0"/>
              <a:t>(e.g. prices, share of the market, quantity and quality of applications provided, specialisation on specific fields such as gaming, business/economy, medicine, education)</a:t>
            </a:r>
            <a:endParaRPr lang="de-DE" dirty="0"/>
          </a:p>
          <a:p>
            <a:pPr lvl="0"/>
            <a:r>
              <a:rPr lang="en-GB" dirty="0"/>
              <a:t>aware of the potential that VR technology has for the learning sector in general and in particular for adult learning </a:t>
            </a:r>
            <a:endParaRPr lang="de-DE" dirty="0"/>
          </a:p>
          <a:p>
            <a:pPr lvl="0"/>
            <a:r>
              <a:rPr lang="en-GB" dirty="0"/>
              <a:t>aware of the state of the art of the academic discussion concerning this field and what the general pros and cons are postulated by pedagogic science, but also by related fields such as social science or psychology</a:t>
            </a:r>
            <a:endParaRPr lang="de-DE" dirty="0"/>
          </a:p>
          <a:p>
            <a:pPr lvl="0"/>
            <a:r>
              <a:rPr lang="en-GB" dirty="0"/>
              <a:t>aware to what extent and under which frameworks VR learning can be applied successfully when working with low-skilled and low-qualified persons</a:t>
            </a:r>
            <a:endParaRPr lang="de-DE" dirty="0"/>
          </a:p>
          <a:p>
            <a:pPr lvl="0"/>
            <a:r>
              <a:rPr lang="en-GB" dirty="0"/>
              <a:t>aware what the 25 open source VR applications in the “</a:t>
            </a:r>
            <a:r>
              <a:rPr lang="en-GB" dirty="0" err="1"/>
              <a:t>ViRAL</a:t>
            </a:r>
            <a:r>
              <a:rPr lang="en-GB" dirty="0"/>
              <a:t> Skills E-</a:t>
            </a:r>
            <a:r>
              <a:rPr lang="en-GB" dirty="0" err="1"/>
              <a:t>Thek</a:t>
            </a:r>
            <a:r>
              <a:rPr lang="en-GB" dirty="0"/>
              <a:t>” are the most recommended ones by the partnership and how they can be utilised in adult training sessions, especially when working with low-skilled and low-qualified learners</a:t>
            </a:r>
            <a:endParaRPr lang="de-DE" dirty="0"/>
          </a:p>
          <a:p>
            <a:pPr lvl="0"/>
            <a:r>
              <a:rPr lang="en-GB" dirty="0"/>
              <a:t>familiar with at least 10 of the 25 recommended VR applications by having applied them actively in stand-alone learning by doing sessions</a:t>
            </a:r>
            <a:endParaRPr lang="de-DE" dirty="0"/>
          </a:p>
          <a:p>
            <a:pPr lvl="0"/>
            <a:r>
              <a:rPr lang="en-GB" dirty="0"/>
              <a:t>competent in applying VR sessions at own classes for adult (low-skilled and low-qualified) learners </a:t>
            </a:r>
            <a:endParaRPr lang="de-DE" dirty="0"/>
          </a:p>
          <a:p>
            <a:pPr lvl="0"/>
            <a:r>
              <a:rPr lang="en-GB" dirty="0"/>
              <a:t>competent in introducing the concept of VR learning and its advantages for adult education to others (such as managers and educators within their own or other organisations, learners, stakeholders and policy makers …)</a:t>
            </a:r>
            <a:endParaRPr lang="de-DE" dirty="0"/>
          </a:p>
          <a:p>
            <a:r>
              <a:rPr lang="en-GB" dirty="0"/>
              <a:t>competent to organise and implement the “</a:t>
            </a:r>
            <a:r>
              <a:rPr lang="en-GB" dirty="0" err="1"/>
              <a:t>ViRAL</a:t>
            </a:r>
            <a:r>
              <a:rPr lang="en-GB" dirty="0"/>
              <a:t> Skills Training Programme” for other educators or managers within adult education</a:t>
            </a:r>
            <a:r>
              <a:rPr lang="de-DE" dirty="0"/>
              <a:t> </a:t>
            </a:r>
            <a:r>
              <a:rPr lang="en-GB" dirty="0"/>
              <a:t> Directly from the proposal. May need proof reading.</a:t>
            </a:r>
            <a:endParaRPr lang="de-DE" dirty="0"/>
          </a:p>
          <a:p>
            <a:endParaRPr lang="de-DE" dirty="0"/>
          </a:p>
        </p:txBody>
      </p:sp>
    </p:spTree>
    <p:extLst>
      <p:ext uri="{BB962C8B-B14F-4D97-AF65-F5344CB8AC3E}">
        <p14:creationId xmlns:p14="http://schemas.microsoft.com/office/powerpoint/2010/main" val="1268954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Unit 1</a:t>
            </a:r>
            <a:endParaRPr lang="de-DE" dirty="0"/>
          </a:p>
        </p:txBody>
      </p:sp>
      <p:sp>
        <p:nvSpPr>
          <p:cNvPr id="3" name="Inhaltsplatzhalter 2"/>
          <p:cNvSpPr>
            <a:spLocks noGrp="1"/>
          </p:cNvSpPr>
          <p:nvPr>
            <p:ph sz="half" idx="2"/>
          </p:nvPr>
        </p:nvSpPr>
        <p:spPr/>
        <p:txBody>
          <a:bodyPr>
            <a:normAutofit fontScale="77500" lnSpcReduction="20000"/>
          </a:bodyPr>
          <a:lstStyle/>
          <a:p>
            <a:r>
              <a:rPr lang="en-GB" b="1" cap="all" dirty="0" err="1"/>
              <a:t>IntrodUction</a:t>
            </a:r>
            <a:r>
              <a:rPr lang="en-GB" b="1" cap="all" dirty="0"/>
              <a:t> to VR (4h)</a:t>
            </a:r>
            <a:endParaRPr lang="de-DE" dirty="0"/>
          </a:p>
          <a:p>
            <a:r>
              <a:rPr lang="en-GB" dirty="0"/>
              <a:t>- introduction to the field of VR</a:t>
            </a:r>
            <a:endParaRPr lang="de-DE" dirty="0"/>
          </a:p>
          <a:p>
            <a:r>
              <a:rPr lang="en-GB" dirty="0"/>
              <a:t>- state of the art of hardware </a:t>
            </a:r>
            <a:endParaRPr lang="de-DE" dirty="0"/>
          </a:p>
          <a:p>
            <a:r>
              <a:rPr lang="en-GB" dirty="0"/>
              <a:t>and software developments</a:t>
            </a:r>
            <a:endParaRPr lang="de-DE" dirty="0"/>
          </a:p>
          <a:p>
            <a:r>
              <a:rPr lang="en-GB" dirty="0"/>
              <a:t>- pro’s and con’s of hardware </a:t>
            </a:r>
            <a:endParaRPr lang="de-DE" dirty="0"/>
          </a:p>
          <a:p>
            <a:r>
              <a:rPr lang="en-GB" dirty="0"/>
              <a:t>and software developments</a:t>
            </a:r>
            <a:endParaRPr lang="de-DE" dirty="0"/>
          </a:p>
          <a:p>
            <a:endParaRPr lang="de-DE" dirty="0"/>
          </a:p>
        </p:txBody>
      </p:sp>
      <p:pic>
        <p:nvPicPr>
          <p:cNvPr id="7" name="Grafik 6"/>
          <p:cNvPicPr>
            <a:picLocks noChangeAspect="1"/>
          </p:cNvPicPr>
          <p:nvPr/>
        </p:nvPicPr>
        <p:blipFill>
          <a:blip r:embed="rId2"/>
          <a:stretch>
            <a:fillRect/>
          </a:stretch>
        </p:blipFill>
        <p:spPr>
          <a:xfrm>
            <a:off x="4498182" y="2845734"/>
            <a:ext cx="4438650" cy="2390775"/>
          </a:xfrm>
          <a:prstGeom prst="rect">
            <a:avLst/>
          </a:prstGeom>
        </p:spPr>
      </p:pic>
    </p:spTree>
    <p:extLst>
      <p:ext uri="{BB962C8B-B14F-4D97-AF65-F5344CB8AC3E}">
        <p14:creationId xmlns:p14="http://schemas.microsoft.com/office/powerpoint/2010/main" val="2483553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409</Words>
  <Application>Microsoft Office PowerPoint</Application>
  <PresentationFormat>Bildschirmpräsentation (4:3)</PresentationFormat>
  <Paragraphs>88</Paragraphs>
  <Slides>19</Slides>
  <Notes>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Calibri</vt:lpstr>
      <vt:lpstr>Century Gothic</vt:lpstr>
      <vt:lpstr>Wingdings</vt:lpstr>
      <vt:lpstr>Wingdings 3</vt:lpstr>
      <vt:lpstr>Office Theme</vt:lpstr>
      <vt:lpstr>Unit 4.2</vt:lpstr>
      <vt:lpstr>What is this Unit about?</vt:lpstr>
      <vt:lpstr>Time for the VR Lesson Plan</vt:lpstr>
      <vt:lpstr>Presentation</vt:lpstr>
      <vt:lpstr>Group Discussion</vt:lpstr>
      <vt:lpstr>The Viral Skills Training Programme </vt:lpstr>
      <vt:lpstr>Overview</vt:lpstr>
      <vt:lpstr>Objectives</vt:lpstr>
      <vt:lpstr>Unit 1</vt:lpstr>
      <vt:lpstr>Unit 2</vt:lpstr>
      <vt:lpstr>Unit 3</vt:lpstr>
      <vt:lpstr>Unit 4</vt:lpstr>
      <vt:lpstr>Unit 5</vt:lpstr>
      <vt:lpstr>Unit 6</vt:lpstr>
      <vt:lpstr>Unit 7</vt:lpstr>
      <vt:lpstr>Instructions for Self-directed Learning Phase </vt:lpstr>
      <vt:lpstr>How to do a Webinar</vt:lpstr>
      <vt:lpstr>Feedback Assessment</vt:lpstr>
      <vt:lpstr>Flashlight Method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Carina</dc:creator>
  <cp:lastModifiedBy>Carina Maas</cp:lastModifiedBy>
  <cp:revision>47</cp:revision>
  <cp:lastPrinted>2020-01-17T09:54:27Z</cp:lastPrinted>
  <dcterms:created xsi:type="dcterms:W3CDTF">2019-04-05T13:50:14Z</dcterms:created>
  <dcterms:modified xsi:type="dcterms:W3CDTF">2020-11-26T08:24:14Z</dcterms:modified>
</cp:coreProperties>
</file>