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3" r:id="rId5"/>
    <p:sldId id="264" r:id="rId6"/>
    <p:sldId id="265" r:id="rId7"/>
    <p:sldId id="266" r:id="rId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EC1B"/>
    <a:srgbClr val="292A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40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9" name="Gruppieren 8"/>
          <p:cNvGrpSpPr/>
          <p:nvPr userDrawn="1"/>
        </p:nvGrpSpPr>
        <p:grpSpPr>
          <a:xfrm>
            <a:off x="-1" y="-93264"/>
            <a:ext cx="9134375" cy="6998399"/>
            <a:chOff x="-1" y="-93264"/>
            <a:chExt cx="9134375" cy="6998399"/>
          </a:xfrm>
        </p:grpSpPr>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341" t="29310" r="38171"/>
            <a:stretch/>
          </p:blipFill>
          <p:spPr>
            <a:xfrm flipH="1">
              <a:off x="4543123" y="-93264"/>
              <a:ext cx="4591251" cy="6951264"/>
            </a:xfrm>
            <a:prstGeom prst="rect">
              <a:avLst/>
            </a:prstGeom>
          </p:spPr>
        </p:pic>
        <p:pic>
          <p:nvPicPr>
            <p:cNvPr id="7"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4977"/>
            <a:stretch/>
          </p:blipFill>
          <p:spPr bwMode="auto">
            <a:xfrm>
              <a:off x="-1" y="-55047"/>
              <a:ext cx="6920565" cy="69601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 name="Title 1"/>
          <p:cNvSpPr>
            <a:spLocks noGrp="1"/>
          </p:cNvSpPr>
          <p:nvPr>
            <p:ph type="ctrTitle"/>
          </p:nvPr>
        </p:nvSpPr>
        <p:spPr>
          <a:xfrm>
            <a:off x="279134" y="1858993"/>
            <a:ext cx="4620126" cy="2387600"/>
          </a:xfrm>
        </p:spPr>
        <p:txBody>
          <a:bodyPr anchor="b">
            <a:normAutofit/>
          </a:bodyPr>
          <a:lstStyle>
            <a:lvl1pPr algn="l">
              <a:defRPr sz="4000" cap="small" baseline="0">
                <a:solidFill>
                  <a:schemeClr val="bg1"/>
                </a:solidFill>
                <a:latin typeface="Century Gothic" panose="020B0502020202020204" pitchFamily="34" charset="0"/>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279134" y="4397925"/>
            <a:ext cx="4620126" cy="1655762"/>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pic>
        <p:nvPicPr>
          <p:cNvPr id="10" name="Grafi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058" y="183300"/>
            <a:ext cx="3457792" cy="1666622"/>
          </a:xfrm>
          <a:prstGeom prst="rect">
            <a:avLst/>
          </a:prstGeom>
        </p:spPr>
      </p:pic>
      <p:pic>
        <p:nvPicPr>
          <p:cNvPr id="12" name="Grafik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spTree>
    <p:extLst>
      <p:ext uri="{BB962C8B-B14F-4D97-AF65-F5344CB8AC3E}">
        <p14:creationId xmlns:p14="http://schemas.microsoft.com/office/powerpoint/2010/main" val="199812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pSp>
        <p:nvGrpSpPr>
          <p:cNvPr id="11" name="Gruppieren 10"/>
          <p:cNvGrpSpPr/>
          <p:nvPr userDrawn="1"/>
        </p:nvGrpSpPr>
        <p:grpSpPr>
          <a:xfrm>
            <a:off x="0" y="0"/>
            <a:ext cx="9144000" cy="1690689"/>
            <a:chOff x="0" y="0"/>
            <a:chExt cx="9144000" cy="1690689"/>
          </a:xfrm>
        </p:grpSpPr>
        <p:sp>
          <p:nvSpPr>
            <p:cNvPr id="10" name="Rechteck 9"/>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2" name="Title 1"/>
          <p:cNvSpPr>
            <a:spLocks noGrp="1"/>
          </p:cNvSpPr>
          <p:nvPr>
            <p:ph type="title"/>
          </p:nvPr>
        </p:nvSpPr>
        <p:spPr/>
        <p:txBody>
          <a:bodyPr/>
          <a:lstStyle>
            <a:lvl1pPr>
              <a:defRPr>
                <a:solidFill>
                  <a:schemeClr val="bg1"/>
                </a:solidFill>
                <a:latin typeface="Century Gothic" panose="020B0502020202020204" pitchFamily="34" charset="0"/>
              </a:defRPr>
            </a:lvl1pPr>
          </a:lstStyle>
          <a:p>
            <a:r>
              <a:rPr lang="de-DE" dirty="0"/>
              <a:t>Titelmasterformat durch Klicken bearbeiten</a:t>
            </a:r>
            <a:endParaRPr lang="en-US" dirty="0"/>
          </a:p>
        </p:txBody>
      </p:sp>
      <p:sp>
        <p:nvSpPr>
          <p:cNvPr id="3" name="Content Placeholder 2"/>
          <p:cNvSpPr>
            <a:spLocks noGrp="1"/>
          </p:cNvSpPr>
          <p:nvPr>
            <p:ph idx="1"/>
          </p:nvPr>
        </p:nvSpPr>
        <p:spPr/>
        <p:txBody>
          <a:bodyPr/>
          <a:lstStyle>
            <a:lvl1pPr marL="228600" indent="-228600">
              <a:buClr>
                <a:srgbClr val="0CEC1B"/>
              </a:buClr>
              <a:buFont typeface="Wingdings 3" panose="05040102010807070707" pitchFamily="18" charset="2"/>
              <a:buChar char=""/>
              <a:defRPr/>
            </a:lvl1pPr>
            <a:lvl2pPr marL="685800" indent="-228600">
              <a:buClr>
                <a:srgbClr val="0CEC1B"/>
              </a:buClr>
              <a:buFont typeface="Wingdings" panose="05000000000000000000" pitchFamily="2" charset="2"/>
              <a:buChar char="§"/>
              <a:defRPr/>
            </a:lvl2pPr>
            <a:lvl3pPr>
              <a:buClr>
                <a:srgbClr val="0CEC1B"/>
              </a:buClr>
              <a:defRPr/>
            </a:lvl3pPr>
            <a:lvl4pPr>
              <a:buClr>
                <a:srgbClr val="0CEC1B"/>
              </a:buClr>
              <a:defRPr/>
            </a:lvl4pPr>
            <a:lvl5pPr>
              <a:buClr>
                <a:srgbClr val="0CEC1B"/>
              </a:buClr>
              <a:defRPr/>
            </a:lvl5pPr>
          </a:lstStyle>
          <a:p>
            <a:pPr lvl="0"/>
            <a:r>
              <a:rPr lang="de-DE" dirty="0"/>
              <a:t>Textmasterformat bearbeiten</a:t>
            </a:r>
          </a:p>
          <a:p>
            <a:pPr lvl="1"/>
            <a:r>
              <a:rPr lang="de-DE" dirty="0"/>
              <a:t>Zweite Ebene</a:t>
            </a:r>
          </a:p>
          <a:p>
            <a:pPr lvl="2"/>
            <a:r>
              <a:rPr lang="de-DE" dirty="0"/>
              <a:t>Dritte Ebene</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spTree>
    <p:extLst>
      <p:ext uri="{BB962C8B-B14F-4D97-AF65-F5344CB8AC3E}">
        <p14:creationId xmlns:p14="http://schemas.microsoft.com/office/powerpoint/2010/main" val="197439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03"/>
          <a:stretch/>
        </p:blipFill>
        <p:spPr>
          <a:xfrm>
            <a:off x="9426" y="0"/>
            <a:ext cx="9134573" cy="6858000"/>
          </a:xfrm>
          <a:prstGeom prst="rect">
            <a:avLst/>
          </a:prstGeom>
        </p:spPr>
      </p:pic>
      <p:sp>
        <p:nvSpPr>
          <p:cNvPr id="23" name="Rechteck 22"/>
          <p:cNvSpPr/>
          <p:nvPr userDrawn="1"/>
        </p:nvSpPr>
        <p:spPr>
          <a:xfrm>
            <a:off x="481627" y="1373956"/>
            <a:ext cx="8180747" cy="4619134"/>
          </a:xfrm>
          <a:prstGeom prst="rect">
            <a:avLst/>
          </a:prstGeom>
          <a:solidFill>
            <a:schemeClr val="bg1"/>
          </a:solidFill>
          <a:ln w="28575">
            <a:solidFill>
              <a:srgbClr val="0CEC1B"/>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le 1"/>
          <p:cNvSpPr>
            <a:spLocks noGrp="1"/>
          </p:cNvSpPr>
          <p:nvPr>
            <p:ph type="title"/>
          </p:nvPr>
        </p:nvSpPr>
        <p:spPr>
          <a:xfrm>
            <a:off x="623888" y="1925864"/>
            <a:ext cx="7770812" cy="1703769"/>
          </a:xfrm>
        </p:spPr>
        <p:txBody>
          <a:bodyPr anchor="b">
            <a:normAutofit/>
          </a:bodyPr>
          <a:lstStyle>
            <a:lvl1pPr algn="ctr">
              <a:defRPr sz="4400" cap="small" baseline="0">
                <a:solidFill>
                  <a:srgbClr val="292A5A"/>
                </a:solidFill>
                <a:effectLst>
                  <a:outerShdw blurRad="50800" dist="38100" dir="2700000" algn="tl" rotWithShape="0">
                    <a:prstClr val="black">
                      <a:alpha val="40000"/>
                    </a:prstClr>
                  </a:outerShdw>
                </a:effectLst>
              </a:defRPr>
            </a:lvl1pPr>
          </a:lstStyle>
          <a:p>
            <a:r>
              <a:rPr lang="de-DE" dirty="0"/>
              <a:t>Titelmasterformat durch Klicken bearbeiten</a:t>
            </a:r>
            <a:endParaRPr lang="en-US" dirty="0"/>
          </a:p>
        </p:txBody>
      </p:sp>
      <p:sp>
        <p:nvSpPr>
          <p:cNvPr id="3" name="Text Placeholder 2"/>
          <p:cNvSpPr>
            <a:spLocks noGrp="1"/>
          </p:cNvSpPr>
          <p:nvPr>
            <p:ph type="body" idx="1"/>
          </p:nvPr>
        </p:nvSpPr>
        <p:spPr>
          <a:xfrm>
            <a:off x="623888" y="3817019"/>
            <a:ext cx="7770812" cy="1500187"/>
          </a:xfrm>
        </p:spPr>
        <p:txBody>
          <a:bodyPr/>
          <a:lstStyle>
            <a:lvl1pPr marL="0" indent="0" algn="ctr">
              <a:buNone/>
              <a:defRPr sz="2400">
                <a:solidFill>
                  <a:srgbClr val="292A5A"/>
                </a:solidFill>
                <a:effectLst>
                  <a:outerShdw blurRad="50800" dist="38100" dir="2700000" algn="tl" rotWithShape="0">
                    <a:prstClr val="black">
                      <a:alpha val="40000"/>
                    </a:prst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Textmasterformat bearbeiten</a:t>
            </a:r>
          </a:p>
        </p:txBody>
      </p:sp>
      <p:pic>
        <p:nvPicPr>
          <p:cNvPr id="24" name="Grafik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1627" y="69197"/>
            <a:ext cx="2035392" cy="981039"/>
          </a:xfrm>
          <a:prstGeom prst="rect">
            <a:avLst/>
          </a:prstGeom>
        </p:spPr>
      </p:pic>
      <p:pic>
        <p:nvPicPr>
          <p:cNvPr id="25" name="Grafik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9847" y="5482957"/>
            <a:ext cx="1797114" cy="389291"/>
          </a:xfrm>
          <a:prstGeom prst="rect">
            <a:avLst/>
          </a:prstGeom>
        </p:spPr>
      </p:pic>
      <p:sp>
        <p:nvSpPr>
          <p:cNvPr id="26" name="Rechteck 25"/>
          <p:cNvSpPr/>
          <p:nvPr userDrawn="1"/>
        </p:nvSpPr>
        <p:spPr>
          <a:xfrm rot="16200000">
            <a:off x="4549141" y="306134"/>
            <a:ext cx="45719" cy="6840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83260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grpSp>
        <p:nvGrpSpPr>
          <p:cNvPr id="8" name="Gruppieren 7"/>
          <p:cNvGrpSpPr/>
          <p:nvPr userDrawn="1"/>
        </p:nvGrpSpPr>
        <p:grpSpPr>
          <a:xfrm>
            <a:off x="0" y="0"/>
            <a:ext cx="9144000" cy="6786546"/>
            <a:chOff x="0" y="0"/>
            <a:chExt cx="9144000" cy="6786546"/>
          </a:xfrm>
        </p:grpSpPr>
        <p:grpSp>
          <p:nvGrpSpPr>
            <p:cNvPr id="9" name="Gruppieren 8"/>
            <p:cNvGrpSpPr/>
            <p:nvPr userDrawn="1"/>
          </p:nvGrpSpPr>
          <p:grpSpPr>
            <a:xfrm>
              <a:off x="0" y="0"/>
              <a:ext cx="9144000" cy="1690689"/>
              <a:chOff x="0" y="0"/>
              <a:chExt cx="9144000" cy="1690689"/>
            </a:xfrm>
          </p:grpSpPr>
          <p:sp>
            <p:nvSpPr>
              <p:cNvPr id="12" name="Rechteck 11"/>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grpSp>
      <p:sp>
        <p:nvSpPr>
          <p:cNvPr id="2" name="Title 1"/>
          <p:cNvSpPr>
            <a:spLocks noGrp="1"/>
          </p:cNvSpPr>
          <p:nvPr>
            <p:ph type="title"/>
          </p:nvPr>
        </p:nvSpPr>
        <p:spPr/>
        <p:txBody>
          <a:bodyPr/>
          <a:lstStyle>
            <a:lvl1pPr>
              <a:defRPr>
                <a:solidFill>
                  <a:schemeClr val="bg1"/>
                </a:solidFill>
              </a:defRPr>
            </a:lvl1pPr>
          </a:lstStyle>
          <a:p>
            <a:r>
              <a:rPr lang="de-DE" dirty="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de-DE" sz="2800" kern="1200" noProof="0" dirty="0" smtClean="0">
                <a:solidFill>
                  <a:schemeClr val="tx1"/>
                </a:solidFill>
                <a:latin typeface="Century Gothic" panose="020B0502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de-DE" sz="2400" kern="1200" noProof="0" dirty="0" smtClean="0">
                <a:solidFill>
                  <a:schemeClr val="tx1"/>
                </a:solidFill>
                <a:latin typeface="Century Gothic" panose="020B0502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de-DE" sz="2000" kern="1200" noProof="0" dirty="0" smtClean="0">
                <a:solidFill>
                  <a:schemeClr val="tx1"/>
                </a:solidFill>
                <a:latin typeface="Century Gothic" panose="020B0502020202020204" pitchFamily="34" charset="0"/>
                <a:ea typeface="+mn-ea"/>
                <a:cs typeface="+mn-cs"/>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kumimoji="0" lang="de-DE"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Zweite Ebene</a:t>
            </a:r>
          </a:p>
          <a:p>
            <a:pPr marL="1143000" marR="0" lvl="2" indent="-228600" algn="l" defTabSz="914400" rtl="0" eaLnBrk="1" fontAlgn="auto" latinLnBrk="0" hangingPunct="1">
              <a:lnSpc>
                <a:spcPct val="90000"/>
              </a:lnSpc>
              <a:spcBef>
                <a:spcPts val="500"/>
              </a:spcBef>
              <a:spcAft>
                <a:spcPts val="0"/>
              </a:spcAft>
              <a:buClr>
                <a:srgbClr val="0CEC1B"/>
              </a:buClr>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Dritte Ebene</a:t>
            </a:r>
          </a:p>
        </p:txBody>
      </p:sp>
      <p:sp>
        <p:nvSpPr>
          <p:cNvPr id="4" name="Content Placeholder 3"/>
          <p:cNvSpPr>
            <a:spLocks noGrp="1"/>
          </p:cNvSpPr>
          <p:nvPr>
            <p:ph sz="half" idx="2"/>
          </p:nvPr>
        </p:nvSpPr>
        <p:spPr>
          <a:xfrm>
            <a:off x="4629150" y="1825625"/>
            <a:ext cx="3886200" cy="4351338"/>
          </a:xfrm>
        </p:spPr>
        <p:txBody>
          <a:bodyPr/>
          <a:lstStyle>
            <a:lvl1pPr marL="228600" indent="-228600">
              <a:def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1pPr>
            <a:lvl2pPr marL="685800" indent="-228600">
              <a:def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2pPr>
            <a:lvl3pPr marL="1143000" indent="-228600">
              <a:defRPr kumimoji="0" lang="de-DE" sz="2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lang="de-DE" dirty="0"/>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lang="de-DE" dirty="0"/>
              <a:t>Zweite Ebene</a:t>
            </a:r>
          </a:p>
          <a:p>
            <a:pPr marL="1143000" marR="0" lvl="2" indent="-228600" algn="l" defTabSz="914400" rtl="0" eaLnBrk="1" fontAlgn="auto" latinLnBrk="0" hangingPunct="1">
              <a:lnSpc>
                <a:spcPct val="90000"/>
              </a:lnSpc>
              <a:spcBef>
                <a:spcPts val="500"/>
              </a:spcBef>
              <a:spcAft>
                <a:spcPts val="0"/>
              </a:spcAft>
              <a:buClr>
                <a:srgbClr val="0CEC1B"/>
              </a:buClr>
              <a:buSzTx/>
              <a:buFont typeface="Arial" panose="020B0604020202020204" pitchFamily="34" charset="0"/>
              <a:buChar char="•"/>
              <a:tabLst/>
              <a:defRPr/>
            </a:pPr>
            <a:r>
              <a:rPr lang="de-DE" dirty="0"/>
              <a:t>Dritte Ebene</a:t>
            </a:r>
          </a:p>
        </p:txBody>
      </p:sp>
    </p:spTree>
    <p:extLst>
      <p:ext uri="{BB962C8B-B14F-4D97-AF65-F5344CB8AC3E}">
        <p14:creationId xmlns:p14="http://schemas.microsoft.com/office/powerpoint/2010/main" val="127473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grpSp>
        <p:nvGrpSpPr>
          <p:cNvPr id="10" name="Gruppieren 9"/>
          <p:cNvGrpSpPr/>
          <p:nvPr userDrawn="1"/>
        </p:nvGrpSpPr>
        <p:grpSpPr>
          <a:xfrm>
            <a:off x="0" y="0"/>
            <a:ext cx="9144000" cy="6786546"/>
            <a:chOff x="0" y="0"/>
            <a:chExt cx="9144000" cy="6786546"/>
          </a:xfrm>
        </p:grpSpPr>
        <p:grpSp>
          <p:nvGrpSpPr>
            <p:cNvPr id="11" name="Gruppieren 10"/>
            <p:cNvGrpSpPr/>
            <p:nvPr userDrawn="1"/>
          </p:nvGrpSpPr>
          <p:grpSpPr>
            <a:xfrm>
              <a:off x="0" y="0"/>
              <a:ext cx="9144000" cy="1690689"/>
              <a:chOff x="0" y="0"/>
              <a:chExt cx="9144000" cy="1690689"/>
            </a:xfrm>
          </p:grpSpPr>
          <p:sp>
            <p:nvSpPr>
              <p:cNvPr id="14" name="Rechteck 13"/>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hteck 14"/>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grpSp>
      <p:sp>
        <p:nvSpPr>
          <p:cNvPr id="2" name="Title 1"/>
          <p:cNvSpPr>
            <a:spLocks noGrp="1"/>
          </p:cNvSpPr>
          <p:nvPr>
            <p:ph type="title"/>
          </p:nvPr>
        </p:nvSpPr>
        <p:spPr>
          <a:xfrm>
            <a:off x="629841" y="365126"/>
            <a:ext cx="7886700" cy="1325563"/>
          </a:xfrm>
        </p:spPr>
        <p:txBody>
          <a:bodyPr/>
          <a:lstStyle>
            <a:lvl1pPr>
              <a:defRPr>
                <a:solidFill>
                  <a:schemeClr val="bg1"/>
                </a:solidFill>
              </a:defRPr>
            </a:lvl1pPr>
          </a:lstStyle>
          <a:p>
            <a:r>
              <a:rPr lang="de-DE" dirty="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9842" y="2505075"/>
            <a:ext cx="3868340" cy="3684588"/>
          </a:xfrm>
        </p:spPr>
        <p:txBody>
          <a:bodyPr/>
          <a:lstStyle>
            <a:lvl1pPr marL="228600" indent="-228600">
              <a:def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1pPr>
            <a:lvl2pPr marL="685800" indent="-228600">
              <a:def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2pPr>
            <a:lvl3pPr>
              <a:buClr>
                <a:srgbClr val="0CEC1B"/>
              </a:buClr>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lang="de-DE" dirty="0"/>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lang="de-DE" dirty="0"/>
              <a:t>Zweite Ebene</a:t>
            </a:r>
          </a:p>
          <a:p>
            <a:pPr lvl="2"/>
            <a:r>
              <a:rPr lang="de-DE" dirty="0"/>
              <a:t>Dritte Ebene</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505075"/>
            <a:ext cx="3887391" cy="3684588"/>
          </a:xfrm>
        </p:spPr>
        <p:txBody>
          <a:bodyPr/>
          <a:lstStyle>
            <a:lvl1pPr marL="228600" indent="-228600">
              <a:def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1pPr>
            <a:lvl2pPr marL="685800" indent="-228600">
              <a:def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2pPr>
            <a:lvl3pPr>
              <a:buClr>
                <a:srgbClr val="0CEC1B"/>
              </a:buClr>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lang="de-DE" dirty="0"/>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lang="de-DE" dirty="0"/>
              <a:t>Zweite Ebene</a:t>
            </a:r>
          </a:p>
          <a:p>
            <a:pPr lvl="2"/>
            <a:r>
              <a:rPr lang="de-DE" dirty="0"/>
              <a:t>Dritte Ebene</a:t>
            </a:r>
          </a:p>
        </p:txBody>
      </p:sp>
      <p:sp>
        <p:nvSpPr>
          <p:cNvPr id="7" name="Date Placeholder 6"/>
          <p:cNvSpPr>
            <a:spLocks noGrp="1"/>
          </p:cNvSpPr>
          <p:nvPr>
            <p:ph type="dt" sz="half" idx="10"/>
          </p:nvPr>
        </p:nvSpPr>
        <p:spPr/>
        <p:txBody>
          <a:bodyPr/>
          <a:lstStyle/>
          <a:p>
            <a:fld id="{603DCEF7-0501-4C68-B66C-2A281A54E9E3}" type="datetimeFigureOut">
              <a:rPr lang="de-AT" smtClean="0"/>
              <a:t>16.12.2019</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6A2E9329-9F0E-4136-A9A5-B88995E104F0}" type="slidenum">
              <a:rPr lang="de-AT" smtClean="0"/>
              <a:t>‹N›</a:t>
            </a:fld>
            <a:endParaRPr lang="de-AT"/>
          </a:p>
        </p:txBody>
      </p:sp>
    </p:spTree>
    <p:extLst>
      <p:ext uri="{BB962C8B-B14F-4D97-AF65-F5344CB8AC3E}">
        <p14:creationId xmlns:p14="http://schemas.microsoft.com/office/powerpoint/2010/main" val="427729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pSp>
        <p:nvGrpSpPr>
          <p:cNvPr id="6" name="Gruppieren 5"/>
          <p:cNvGrpSpPr/>
          <p:nvPr userDrawn="1"/>
        </p:nvGrpSpPr>
        <p:grpSpPr>
          <a:xfrm>
            <a:off x="0" y="0"/>
            <a:ext cx="9144000" cy="6786546"/>
            <a:chOff x="0" y="0"/>
            <a:chExt cx="9144000" cy="6786546"/>
          </a:xfrm>
        </p:grpSpPr>
        <p:grpSp>
          <p:nvGrpSpPr>
            <p:cNvPr id="7" name="Gruppieren 6"/>
            <p:cNvGrpSpPr/>
            <p:nvPr userDrawn="1"/>
          </p:nvGrpSpPr>
          <p:grpSpPr>
            <a:xfrm>
              <a:off x="0" y="0"/>
              <a:ext cx="9144000" cy="1690689"/>
              <a:chOff x="0" y="0"/>
              <a:chExt cx="9144000" cy="1690689"/>
            </a:xfrm>
          </p:grpSpPr>
          <p:sp>
            <p:nvSpPr>
              <p:cNvPr id="10" name="Rechteck 9"/>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grpSp>
      <p:sp>
        <p:nvSpPr>
          <p:cNvPr id="2" name="Title 1"/>
          <p:cNvSpPr>
            <a:spLocks noGrp="1"/>
          </p:cNvSpPr>
          <p:nvPr>
            <p:ph type="title"/>
          </p:nvPr>
        </p:nvSpPr>
        <p:spPr/>
        <p:txBody>
          <a:bodyPr/>
          <a:lstStyle>
            <a:lvl1pPr>
              <a:defRPr>
                <a:solidFill>
                  <a:schemeClr val="bg1"/>
                </a:solidFill>
              </a:defRPr>
            </a:lvl1pPr>
          </a:lstStyle>
          <a:p>
            <a:r>
              <a:rPr lang="de-DE" dirty="0"/>
              <a:t>Titelmasterformat durch Klicken bearbeiten</a:t>
            </a:r>
            <a:endParaRPr lang="en-US" dirty="0"/>
          </a:p>
        </p:txBody>
      </p:sp>
      <p:sp>
        <p:nvSpPr>
          <p:cNvPr id="3" name="Date Placeholder 2"/>
          <p:cNvSpPr>
            <a:spLocks noGrp="1"/>
          </p:cNvSpPr>
          <p:nvPr>
            <p:ph type="dt" sz="half" idx="10"/>
          </p:nvPr>
        </p:nvSpPr>
        <p:spPr/>
        <p:txBody>
          <a:bodyPr/>
          <a:lstStyle/>
          <a:p>
            <a:fld id="{603DCEF7-0501-4C68-B66C-2A281A54E9E3}" type="datetimeFigureOut">
              <a:rPr lang="de-AT" smtClean="0"/>
              <a:t>16.12.2019</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6A2E9329-9F0E-4136-A9A5-B88995E104F0}" type="slidenum">
              <a:rPr lang="de-AT" smtClean="0"/>
              <a:t>‹N›</a:t>
            </a:fld>
            <a:endParaRPr lang="de-AT"/>
          </a:p>
        </p:txBody>
      </p:sp>
    </p:spTree>
    <p:extLst>
      <p:ext uri="{BB962C8B-B14F-4D97-AF65-F5344CB8AC3E}">
        <p14:creationId xmlns:p14="http://schemas.microsoft.com/office/powerpoint/2010/main" val="372642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spTree>
    <p:extLst>
      <p:ext uri="{BB962C8B-B14F-4D97-AF65-F5344CB8AC3E}">
        <p14:creationId xmlns:p14="http://schemas.microsoft.com/office/powerpoint/2010/main" val="2667053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DCEF7-0501-4C68-B66C-2A281A54E9E3}" type="datetimeFigureOut">
              <a:rPr lang="de-AT" smtClean="0"/>
              <a:t>16.12.2019</a:t>
            </a:fld>
            <a:endParaRPr lang="de-A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E9329-9F0E-4136-A9A5-B88995E104F0}" type="slidenum">
              <a:rPr lang="de-AT" smtClean="0"/>
              <a:t>‹N›</a:t>
            </a:fld>
            <a:endParaRPr lang="de-AT"/>
          </a:p>
        </p:txBody>
      </p:sp>
    </p:spTree>
    <p:extLst>
      <p:ext uri="{BB962C8B-B14F-4D97-AF65-F5344CB8AC3E}">
        <p14:creationId xmlns:p14="http://schemas.microsoft.com/office/powerpoint/2010/main" val="1269094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context.reverso.net/traduzione/inglese-italiano/I+wish+you+good+luck"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it-IT" b="1" dirty="0"/>
              <a:t>UNIT 5</a:t>
            </a:r>
            <a:endParaRPr lang="de-AT" dirty="0"/>
          </a:p>
        </p:txBody>
      </p:sp>
      <p:sp>
        <p:nvSpPr>
          <p:cNvPr id="3" name="Untertitel 2"/>
          <p:cNvSpPr>
            <a:spLocks noGrp="1"/>
          </p:cNvSpPr>
          <p:nvPr>
            <p:ph type="subTitle" idx="1"/>
          </p:nvPr>
        </p:nvSpPr>
        <p:spPr>
          <a:xfrm>
            <a:off x="279133" y="4397925"/>
            <a:ext cx="5244211" cy="1655762"/>
          </a:xfrm>
        </p:spPr>
        <p:txBody>
          <a:bodyPr/>
          <a:lstStyle/>
          <a:p>
            <a:r>
              <a:rPr lang="it-IT" b="1" cap="all" dirty="0"/>
              <a:t>I M </a:t>
            </a:r>
            <a:r>
              <a:rPr lang="it-IT" b="1" cap="all" dirty="0" err="1"/>
              <a:t>M</a:t>
            </a:r>
            <a:r>
              <a:rPr lang="it-IT" b="1" cap="all" dirty="0"/>
              <a:t> E R S I V E , E N G A G I N G  E X P E R I E N C E S</a:t>
            </a:r>
            <a:endParaRPr lang="de-AT" dirty="0"/>
          </a:p>
        </p:txBody>
      </p:sp>
    </p:spTree>
    <p:extLst>
      <p:ext uri="{BB962C8B-B14F-4D97-AF65-F5344CB8AC3E}">
        <p14:creationId xmlns:p14="http://schemas.microsoft.com/office/powerpoint/2010/main" val="41592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AGENDA</a:t>
            </a:r>
          </a:p>
        </p:txBody>
      </p:sp>
      <p:sp>
        <p:nvSpPr>
          <p:cNvPr id="3" name="Inhaltsplatzhalter 2"/>
          <p:cNvSpPr>
            <a:spLocks noGrp="1"/>
          </p:cNvSpPr>
          <p:nvPr>
            <p:ph idx="1"/>
          </p:nvPr>
        </p:nvSpPr>
        <p:spPr/>
        <p:txBody>
          <a:bodyPr/>
          <a:lstStyle/>
          <a:p>
            <a:r>
              <a:rPr lang="en-GB" b="1" dirty="0"/>
              <a:t>Welcome </a:t>
            </a:r>
            <a:r>
              <a:rPr lang="en-GB" b="1" dirty="0" err="1"/>
              <a:t>partecipants</a:t>
            </a:r>
            <a:endParaRPr lang="en-GB" b="1" dirty="0"/>
          </a:p>
          <a:p>
            <a:r>
              <a:rPr lang="en-GB" b="1" dirty="0"/>
              <a:t>DO YOU RESEARCH</a:t>
            </a:r>
            <a:endParaRPr lang="it-IT" dirty="0"/>
          </a:p>
          <a:p>
            <a:r>
              <a:rPr lang="en-GB" b="1" dirty="0"/>
              <a:t>WHERE I FIND THE VR CONTENTS?</a:t>
            </a:r>
            <a:endParaRPr lang="it-IT" dirty="0"/>
          </a:p>
          <a:p>
            <a:r>
              <a:rPr lang="en-GB" b="1" dirty="0"/>
              <a:t>INTEGRATE VR SYSTEM WITH ICT RESOURCES</a:t>
            </a:r>
            <a:endParaRPr lang="it-IT" dirty="0"/>
          </a:p>
          <a:p>
            <a:r>
              <a:rPr lang="en-GB" b="1" dirty="0"/>
              <a:t>PRACTICAL VIRTUAL REALITY ACTIVITY</a:t>
            </a:r>
            <a:endParaRPr lang="it-IT" dirty="0"/>
          </a:p>
        </p:txBody>
      </p:sp>
    </p:spTree>
    <p:extLst>
      <p:ext uri="{BB962C8B-B14F-4D97-AF65-F5344CB8AC3E}">
        <p14:creationId xmlns:p14="http://schemas.microsoft.com/office/powerpoint/2010/main" val="192817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Welcome </a:t>
            </a:r>
            <a:r>
              <a:rPr lang="en-GB" b="1" dirty="0" err="1"/>
              <a:t>partecipants</a:t>
            </a:r>
            <a:endParaRPr lang="en-GB" b="1" dirty="0"/>
          </a:p>
        </p:txBody>
      </p:sp>
      <p:sp>
        <p:nvSpPr>
          <p:cNvPr id="3" name="Textplatzhalter 2"/>
          <p:cNvSpPr>
            <a:spLocks noGrp="1"/>
          </p:cNvSpPr>
          <p:nvPr>
            <p:ph type="body" idx="1"/>
          </p:nvPr>
        </p:nvSpPr>
        <p:spPr/>
        <p:txBody>
          <a:bodyPr>
            <a:normAutofit fontScale="62500" lnSpcReduction="20000"/>
          </a:bodyPr>
          <a:lstStyle/>
          <a:p>
            <a:r>
              <a:rPr lang="en-GB" u="sng" dirty="0">
                <a:effectLst/>
              </a:rPr>
              <a:t>Main aim</a:t>
            </a:r>
            <a:r>
              <a:rPr lang="en-GB" dirty="0">
                <a:effectLst/>
              </a:rPr>
              <a:t>: Virtual Reality, by its pure definition, can deliver</a:t>
            </a:r>
            <a:endParaRPr lang="it-IT" dirty="0">
              <a:effectLst/>
            </a:endParaRPr>
          </a:p>
          <a:p>
            <a:r>
              <a:rPr lang="en-GB" dirty="0">
                <a:effectLst/>
              </a:rPr>
              <a:t>experiences and interactions for students that are either not practical or not possible in the ‘real world’, provides an unparalleled way to immerse and captivate students of all ages.</a:t>
            </a:r>
            <a:endParaRPr lang="it-IT" dirty="0">
              <a:effectLst/>
            </a:endParaRPr>
          </a:p>
          <a:p>
            <a:r>
              <a:rPr lang="en-US" u="sng" dirty="0">
                <a:effectLst/>
              </a:rPr>
              <a:t>How will we achieve this</a:t>
            </a:r>
            <a:r>
              <a:rPr lang="en-US" dirty="0">
                <a:effectLst/>
              </a:rPr>
              <a:t>? by providing </a:t>
            </a:r>
            <a:r>
              <a:rPr lang="en-US" dirty="0" err="1">
                <a:effectLst/>
              </a:rPr>
              <a:t>partecipants</a:t>
            </a:r>
            <a:r>
              <a:rPr lang="en-US" dirty="0">
                <a:effectLst/>
              </a:rPr>
              <a:t> with the experience of VR,  we are able to access enhanced and sensory-based experiential learning.</a:t>
            </a:r>
            <a:endParaRPr lang="de-AT" dirty="0"/>
          </a:p>
        </p:txBody>
      </p:sp>
    </p:spTree>
    <p:extLst>
      <p:ext uri="{BB962C8B-B14F-4D97-AF65-F5344CB8AC3E}">
        <p14:creationId xmlns:p14="http://schemas.microsoft.com/office/powerpoint/2010/main" val="1336288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925864"/>
            <a:ext cx="7770812" cy="1703769"/>
          </a:xfrm>
        </p:spPr>
        <p:txBody>
          <a:bodyPr/>
          <a:lstStyle/>
          <a:p>
            <a:r>
              <a:rPr lang="en-GB" b="1" dirty="0">
                <a:effectLst/>
              </a:rPr>
              <a:t>DO YOU RESEARCH</a:t>
            </a:r>
            <a:endParaRPr lang="it-IT" dirty="0">
              <a:effectLst/>
            </a:endParaRPr>
          </a:p>
        </p:txBody>
      </p:sp>
      <p:sp>
        <p:nvSpPr>
          <p:cNvPr id="3" name="Textplatzhalter 2"/>
          <p:cNvSpPr>
            <a:spLocks noGrp="1"/>
          </p:cNvSpPr>
          <p:nvPr>
            <p:ph type="body" idx="1"/>
          </p:nvPr>
        </p:nvSpPr>
        <p:spPr/>
        <p:txBody>
          <a:bodyPr>
            <a:normAutofit fontScale="92500" lnSpcReduction="10000"/>
          </a:bodyPr>
          <a:lstStyle/>
          <a:p>
            <a:r>
              <a:rPr lang="en-GB" dirty="0">
                <a:effectLst/>
              </a:rPr>
              <a:t>As with any technology purchase, understanding what options are available in the market, what each system can do, their advantages, limitations and their costs, are the key aspects to helping guide we towards the most eﬀective solution to implement. </a:t>
            </a:r>
            <a:endParaRPr lang="de-AT" dirty="0"/>
          </a:p>
        </p:txBody>
      </p:sp>
    </p:spTree>
    <p:extLst>
      <p:ext uri="{BB962C8B-B14F-4D97-AF65-F5344CB8AC3E}">
        <p14:creationId xmlns:p14="http://schemas.microsoft.com/office/powerpoint/2010/main" val="2225053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effectLst/>
              </a:rPr>
              <a:t>WHERE I FIND THE VR CONTENTS?</a:t>
            </a:r>
            <a:endParaRPr lang="it-IT" dirty="0">
              <a:effectLst/>
            </a:endParaRPr>
          </a:p>
        </p:txBody>
      </p:sp>
      <p:sp>
        <p:nvSpPr>
          <p:cNvPr id="3" name="Textplatzhalter 2"/>
          <p:cNvSpPr>
            <a:spLocks noGrp="1"/>
          </p:cNvSpPr>
          <p:nvPr>
            <p:ph type="body" idx="1"/>
          </p:nvPr>
        </p:nvSpPr>
        <p:spPr/>
        <p:txBody>
          <a:bodyPr>
            <a:normAutofit/>
          </a:bodyPr>
          <a:lstStyle/>
          <a:p>
            <a:r>
              <a:rPr lang="en-GB" dirty="0">
                <a:effectLst/>
              </a:rPr>
              <a:t>Through this activity the participants will navigate in the platforms (for example STEAM) that distribute content for VR viewers.</a:t>
            </a:r>
            <a:endParaRPr lang="de-AT" dirty="0"/>
          </a:p>
        </p:txBody>
      </p:sp>
    </p:spTree>
    <p:extLst>
      <p:ext uri="{BB962C8B-B14F-4D97-AF65-F5344CB8AC3E}">
        <p14:creationId xmlns:p14="http://schemas.microsoft.com/office/powerpoint/2010/main" val="165279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effectLst/>
              </a:rPr>
              <a:t>INTEGRATE VR SYSTEM WITH ICT RESOURCES</a:t>
            </a:r>
            <a:endParaRPr lang="it-IT" dirty="0">
              <a:effectLst/>
            </a:endParaRPr>
          </a:p>
        </p:txBody>
      </p:sp>
      <p:sp>
        <p:nvSpPr>
          <p:cNvPr id="3" name="Textplatzhalter 2"/>
          <p:cNvSpPr>
            <a:spLocks noGrp="1"/>
          </p:cNvSpPr>
          <p:nvPr>
            <p:ph type="body" idx="1"/>
          </p:nvPr>
        </p:nvSpPr>
        <p:spPr/>
        <p:txBody>
          <a:bodyPr>
            <a:normAutofit/>
          </a:bodyPr>
          <a:lstStyle/>
          <a:p>
            <a:r>
              <a:rPr lang="en-GB" dirty="0">
                <a:effectLst/>
              </a:rPr>
              <a:t>Fully understanding how this new technology will fit with existing infrastructure and resources is a key consideration.</a:t>
            </a:r>
            <a:endParaRPr lang="de-AT" dirty="0"/>
          </a:p>
        </p:txBody>
      </p:sp>
    </p:spTree>
    <p:extLst>
      <p:ext uri="{BB962C8B-B14F-4D97-AF65-F5344CB8AC3E}">
        <p14:creationId xmlns:p14="http://schemas.microsoft.com/office/powerpoint/2010/main" val="2576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effectLst/>
              </a:rPr>
              <a:t>thank you for your attention and </a:t>
            </a:r>
            <a:br>
              <a:rPr lang="en-US" dirty="0">
                <a:effectLst/>
              </a:rPr>
            </a:br>
            <a:r>
              <a:rPr lang="en-US" dirty="0">
                <a:effectLst/>
                <a:hlinkClick r:id="rId2"/>
              </a:rPr>
              <a:t>I wish you good luck</a:t>
            </a:r>
            <a:endParaRPr lang="it-IT" dirty="0">
              <a:effectLst/>
            </a:endParaRPr>
          </a:p>
        </p:txBody>
      </p:sp>
    </p:spTree>
    <p:extLst>
      <p:ext uri="{BB962C8B-B14F-4D97-AF65-F5344CB8AC3E}">
        <p14:creationId xmlns:p14="http://schemas.microsoft.com/office/powerpoint/2010/main" val="7661474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240</Words>
  <Application>Microsoft Office PowerPoint</Application>
  <PresentationFormat>Presentazione su schermo (4:3)</PresentationFormat>
  <Paragraphs>19</Paragraphs>
  <Slides>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Arial</vt:lpstr>
      <vt:lpstr>Calibri</vt:lpstr>
      <vt:lpstr>Century Gothic</vt:lpstr>
      <vt:lpstr>Wingdings</vt:lpstr>
      <vt:lpstr>Wingdings 3</vt:lpstr>
      <vt:lpstr>Office Theme</vt:lpstr>
      <vt:lpstr>UNIT 5</vt:lpstr>
      <vt:lpstr>AGENDA</vt:lpstr>
      <vt:lpstr>Welcome partecipants</vt:lpstr>
      <vt:lpstr>DO YOU RESEARCH</vt:lpstr>
      <vt:lpstr>WHERE I FIND THE VR CONTENTS?</vt:lpstr>
      <vt:lpstr>INTEGRATE VR SYSTEM WITH ICT RESOURCES</vt:lpstr>
      <vt:lpstr>thank you for your attention and  I wish you 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Carina</dc:creator>
  <cp:lastModifiedBy>Giovanni De Rita</cp:lastModifiedBy>
  <cp:revision>10</cp:revision>
  <dcterms:created xsi:type="dcterms:W3CDTF">2019-04-05T13:50:14Z</dcterms:created>
  <dcterms:modified xsi:type="dcterms:W3CDTF">2019-12-16T07:23:23Z</dcterms:modified>
</cp:coreProperties>
</file>